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7" r:id="rId2"/>
    <p:sldId id="268" r:id="rId3"/>
    <p:sldId id="257" r:id="rId4"/>
    <p:sldId id="259" r:id="rId5"/>
    <p:sldId id="265" r:id="rId6"/>
    <p:sldId id="258" r:id="rId7"/>
    <p:sldId id="263" r:id="rId8"/>
    <p:sldId id="264" r:id="rId9"/>
    <p:sldId id="260" r:id="rId10"/>
    <p:sldId id="266" r:id="rId11"/>
    <p:sldId id="262" r:id="rId12"/>
    <p:sldId id="270" r:id="rId13"/>
    <p:sldId id="269" r:id="rId14"/>
    <p:sldId id="272" r:id="rId15"/>
    <p:sldId id="271" r:id="rId16"/>
    <p:sldId id="273" r:id="rId17"/>
    <p:sldId id="274" r:id="rId18"/>
  </p:sldIdLst>
  <p:sldSz cx="9144000" cy="6858000" type="screen4x3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  <a:srgbClr val="0066FF"/>
    <a:srgbClr val="0000FF"/>
    <a:srgbClr val="0099FF"/>
    <a:srgbClr val="3399FF"/>
    <a:srgbClr val="9966FF"/>
    <a:srgbClr val="FF3399"/>
    <a:srgbClr val="FF6699"/>
    <a:srgbClr val="6666FF"/>
    <a:srgbClr val="6600FF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-672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2748" y="-108"/>
      </p:cViewPr>
      <p:guideLst>
        <p:guide orient="horz" pos="3127"/>
        <p:guide pos="2141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9121-4468-4D87-9FFA-D9E10299078E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EADE6-31F4-468D-9E76-4930A8C4648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gif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jpeg>
</file>

<file path=ppt/media/image6.jpeg>
</file>

<file path=ppt/media/image60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17ADAE-003C-476D-8622-5AF55ED289FF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3841D-B397-4D99-9709-126F7BC35C4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3841D-B397-4D99-9709-126F7BC35C40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3978A-73A4-46DD-8F3A-54FE99308473}" type="datetimeFigureOut">
              <a:rPr lang="en-US" smtClean="0"/>
              <a:pPr/>
              <a:t>8/5/2013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F22A1-04E9-43F0-9AF3-B4CC59F7669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3" Type="http://schemas.openxmlformats.org/officeDocument/2006/relationships/image" Target="../media/image29.jpeg"/><Relationship Id="rId7" Type="http://schemas.openxmlformats.org/officeDocument/2006/relationships/image" Target="../media/image33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jpeg"/><Relationship Id="rId5" Type="http://schemas.openxmlformats.org/officeDocument/2006/relationships/image" Target="../media/image31.jpeg"/><Relationship Id="rId4" Type="http://schemas.openxmlformats.org/officeDocument/2006/relationships/image" Target="../media/image30.jpeg"/><Relationship Id="rId9" Type="http://schemas.openxmlformats.org/officeDocument/2006/relationships/image" Target="../media/image3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7" Type="http://schemas.openxmlformats.org/officeDocument/2006/relationships/image" Target="../media/image43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4" Type="http://schemas.openxmlformats.org/officeDocument/2006/relationships/image" Target="../media/image4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7" Type="http://schemas.openxmlformats.org/officeDocument/2006/relationships/image" Target="../media/image49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jpeg"/><Relationship Id="rId5" Type="http://schemas.openxmlformats.org/officeDocument/2006/relationships/image" Target="../media/image47.jpeg"/><Relationship Id="rId4" Type="http://schemas.openxmlformats.org/officeDocument/2006/relationships/image" Target="../media/image4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jpeg"/><Relationship Id="rId4" Type="http://schemas.openxmlformats.org/officeDocument/2006/relationships/image" Target="../media/image5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jpeg"/><Relationship Id="rId5" Type="http://schemas.openxmlformats.org/officeDocument/2006/relationships/image" Target="../media/image59.jpeg"/><Relationship Id="rId4" Type="http://schemas.openxmlformats.org/officeDocument/2006/relationships/image" Target="../media/image58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71670" y="1428736"/>
            <a:ext cx="550072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2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การประชุมเชิงปฏิบัติการ</a:t>
            </a:r>
          </a:p>
          <a:p>
            <a:pPr algn="ctr"/>
            <a:endParaRPr lang="th-TH" sz="3200" b="1" dirty="0" smtClean="0">
              <a:solidFill>
                <a:srgbClr val="0000FF"/>
              </a:solidFill>
              <a:latin typeface="AAFreehand" pitchFamily="18" charset="-34"/>
              <a:cs typeface="AAFreehand" pitchFamily="18" charset="-34"/>
            </a:endParaRPr>
          </a:p>
          <a:p>
            <a:pPr algn="ctr"/>
            <a:r>
              <a:rPr lang="th-TH" sz="32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ระหว่างวันที่   26 – 27   สิงหาคม   2556</a:t>
            </a:r>
          </a:p>
          <a:p>
            <a:pPr algn="ctr"/>
            <a:endParaRPr lang="th-TH" sz="3200" b="1" dirty="0" smtClean="0">
              <a:solidFill>
                <a:srgbClr val="0000FF"/>
              </a:solidFill>
              <a:latin typeface="AAFreehand" pitchFamily="18" charset="-34"/>
              <a:cs typeface="AAFreehand" pitchFamily="18" charset="-34"/>
            </a:endParaRPr>
          </a:p>
          <a:p>
            <a:pPr algn="ctr"/>
            <a:r>
              <a:rPr lang="th-TH" sz="32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ณ.......................................</a:t>
            </a:r>
            <a:endParaRPr lang="en-US" sz="3200" b="1" dirty="0">
              <a:solidFill>
                <a:srgbClr val="0000FF"/>
              </a:solidFill>
              <a:latin typeface="AAFreehand" pitchFamily="18" charset="-34"/>
              <a:cs typeface="AAFreehand" pitchFamily="18" charset="-3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 descr="http://www.atsiam.com/sources/hpc011a1a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29264" y="4759174"/>
            <a:ext cx="3714736" cy="20988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12" descr="http://www.atsiam.com/sources/hpc011a0j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4759152"/>
            <a:ext cx="3714776" cy="20988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20" descr="http://www.atsiam.com/sources/hpc011a1l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3643306" cy="20584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18" descr="http://www.atsiam.com/sources/hpc011a1e1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429256" y="0"/>
            <a:ext cx="3714744" cy="20988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604" name="Picture 4" descr="http://www.atsiam.com/sources/hpc011a1k1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2357431"/>
            <a:ext cx="3666729" cy="20717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606" name="Picture 6" descr="http://www.atsiam.com/sources/hpc011a1g1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429256" y="2357430"/>
            <a:ext cx="3714744" cy="20988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608" name="Picture 8" descr="http://www.atsiam.com/sources/hpc011q1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821282" y="759335"/>
            <a:ext cx="1476360" cy="221453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5610" name="Picture 10" descr="http://www.atsiam.com/sources/hpc011t1.jp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3831338" y="3797656"/>
            <a:ext cx="1500171" cy="225025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://www.gettheplace.com/images/hotel/gallery/214/map/Bacchus_Hua_Hin_Map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45040" y="3362564"/>
            <a:ext cx="4500562" cy="3495436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785786" y="4572008"/>
            <a:ext cx="43577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800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ที่อยู่ : 478/7 </a:t>
            </a:r>
            <a:r>
              <a:rPr lang="en-US" sz="2800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</a:t>
            </a:r>
            <a:r>
              <a:rPr lang="th-TH" sz="2800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หมู่ 2</a:t>
            </a:r>
            <a:r>
              <a:rPr lang="en-US" sz="2800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</a:t>
            </a:r>
            <a:r>
              <a:rPr lang="th-TH" sz="2800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ต.ปากน้ำปราณ</a:t>
            </a:r>
            <a:r>
              <a:rPr lang="en-US" sz="2800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 </a:t>
            </a:r>
            <a:r>
              <a:rPr lang="th-TH" sz="2800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ปราณบุรี </a:t>
            </a:r>
            <a:endParaRPr lang="en-US" sz="2800" dirty="0" smtClean="0">
              <a:solidFill>
                <a:srgbClr val="0000FF"/>
              </a:solidFill>
              <a:latin typeface="AAFreehand" pitchFamily="18" charset="-34"/>
              <a:cs typeface="AAFreehand" pitchFamily="18" charset="-34"/>
            </a:endParaRPr>
          </a:p>
          <a:p>
            <a:pPr algn="ctr"/>
            <a:r>
              <a:rPr lang="th-TH" sz="2800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จังหวัด ประจวบคีรีขันธ์ </a:t>
            </a:r>
            <a:br>
              <a:rPr lang="th-TH" sz="2800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</a:br>
            <a:endParaRPr lang="en-US" sz="2800" dirty="0">
              <a:solidFill>
                <a:srgbClr val="0000FF"/>
              </a:solidFill>
              <a:latin typeface="AAFreehand" pitchFamily="18" charset="-34"/>
              <a:cs typeface="AAFreehand" pitchFamily="18" charset="-34"/>
            </a:endParaRPr>
          </a:p>
        </p:txBody>
      </p:sp>
      <p:pic>
        <p:nvPicPr>
          <p:cNvPr id="1030" name="Picture 6" descr="http://cdn5.agoda.net/hotelimages/521/52130/52130_111118152748956_STD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28728" y="571480"/>
            <a:ext cx="3357586" cy="252895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6" name="Rectangle 5"/>
          <p:cNvSpPr/>
          <p:nvPr/>
        </p:nvSpPr>
        <p:spPr>
          <a:xfrm>
            <a:off x="1571604" y="3786190"/>
            <a:ext cx="25667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3200" b="1" dirty="0" err="1" smtClean="0">
                <a:solidFill>
                  <a:srgbClr val="0066FF"/>
                </a:solidFill>
                <a:latin typeface="AAFreehand" pitchFamily="18" charset="-34"/>
                <a:cs typeface="AAFreehand" pitchFamily="18" charset="-34"/>
              </a:rPr>
              <a:t>แบ็คคัส</a:t>
            </a:r>
            <a:r>
              <a:rPr lang="th-TH" sz="3200" b="1" dirty="0" smtClean="0">
                <a:solidFill>
                  <a:srgbClr val="0066FF"/>
                </a:solidFill>
                <a:latin typeface="AAFreehand" pitchFamily="18" charset="-34"/>
                <a:cs typeface="AAFreehand" pitchFamily="18" charset="-34"/>
              </a:rPr>
              <a:t> </a:t>
            </a:r>
            <a:r>
              <a:rPr lang="th-TH" sz="3200" b="1" dirty="0" err="1" smtClean="0">
                <a:solidFill>
                  <a:srgbClr val="0066FF"/>
                </a:solidFill>
                <a:latin typeface="AAFreehand" pitchFamily="18" charset="-34"/>
                <a:cs typeface="AAFreehand" pitchFamily="18" charset="-34"/>
              </a:rPr>
              <a:t>โฮม</a:t>
            </a:r>
            <a:r>
              <a:rPr lang="th-TH" sz="3200" b="1" dirty="0" smtClean="0">
                <a:solidFill>
                  <a:srgbClr val="0066FF"/>
                </a:solidFill>
                <a:latin typeface="AAFreehand" pitchFamily="18" charset="-34"/>
                <a:cs typeface="AAFreehand" pitchFamily="18" charset="-34"/>
              </a:rPr>
              <a:t> รี</a:t>
            </a:r>
            <a:r>
              <a:rPr lang="th-TH" sz="3200" b="1" dirty="0" err="1" smtClean="0">
                <a:solidFill>
                  <a:srgbClr val="0066FF"/>
                </a:solidFill>
                <a:latin typeface="AAFreehand" pitchFamily="18" charset="-34"/>
                <a:cs typeface="AAFreehand" pitchFamily="18" charset="-34"/>
              </a:rPr>
              <a:t>สอร์ท</a:t>
            </a:r>
            <a:endParaRPr lang="en-US" sz="3200" dirty="0">
              <a:solidFill>
                <a:srgbClr val="0066FF"/>
              </a:solidFill>
              <a:latin typeface="AAFreehand" pitchFamily="18" charset="-34"/>
              <a:cs typeface="AAFreehand" pitchFamily="18" charset="-3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http://cdn4.agoda.net/hotelimages/521/52130/52130_1212040750008932890_ST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71604" y="2500306"/>
            <a:ext cx="2571768" cy="19308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654" name="Picture 6" descr="http://cdn5.agoda.net/hotelimages/521/52130/52130_111118152746206_STD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2971800" cy="2238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656" name="Picture 8" descr="http://cdn4.agoda.net/hotelimages/521/52130/52130_111118152747300_STD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72200" y="0"/>
            <a:ext cx="2971800" cy="22383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7658" name="Picture 10" descr="http://cdn5.agoda.net/hotelimages/521/52130/52130_111118152751081_STD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4619624"/>
            <a:ext cx="2971800" cy="22383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7660" name="Picture 12" descr="http://cdn1.agoda.net/hotelimages/521/52130/52130_111118152749722_STD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172200" y="4619624"/>
            <a:ext cx="2971800" cy="22383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7662" name="AutoShape 14" descr="data:image/jpeg;base64,/9j/4AAQSkZJRgABAQAAAQABAAD/2wCEAAkGBhQSERQUEhQUFBUUFxcYGBcYFRwbHBocFxgVGhgXGBcbGyYeFxkjGRcVHy8gIycqLCwsFx4xNTAqNSYrLCkBCQoKDgwOGg8PGiokHyQsLCwsLCwsLCosLCwsLCwsLCwsLCwsKSwsLCwpLCwpLCwsLCwsLCwsKSwsLCksLCwsLP/AABEIALoBEAMBIgACEQEDEQH/xAAbAAABBQEBAAAAAAAAAAAAAAADAQIEBQYAB//EAEsQAAECBAMEBwUFBgEJCQAAAAECEQADEiEEMUEFIlFhBhMycYGRoUKxwdHwFBVSYuEHI3KCkvGiQ1Njg5OywtLiFiQzNFSEo8Py/8QAGQEAAwEBAQAAAAAAAAAAAAAAAQIDAAQF/8QAMREAAgICAQIFAgQFBQAAAAAAAAECEQMhEjFBBAUTFFEiYTJSYqEVcYGR8EKx0eHx/9oADAMBAAIRAxEAPwD0FoRofTHUx7R4I1o5oe0c0azDGhRD6Y5oFmJMlCWhxlIaI4MKIlxfyVUh8zDMHBeAiXZ2ichSYsMOlITE5ZXFFY41JlKjCLOQJhFSinMERoJRGkLNQlWYBifuHe0U9uq0yhQYMU8Yk4jAD2LcohKQXu8VUlLoRlFx6ikiAkQ9QhAIdE2xoEdTDymEpg2AY0JTBKY6mDYAdMLTBgI6iByDQKmOpiX1ItEuXgkkZesTllSKRxt9CpphaIkzMOxh0jD1Q3NVYvF3RFCYdTE+dgQBaIplwqyKRpRceoKmOpgoRHUQbFBUwtMFohaY3IIKmOogtMLTA5BRh1bcmnKYnwQDm5HoD9WCfek//ON/q0c+KeR8oxolS9MLhvM/8nf5wgMomnqcOD+FKiD5Uc/XnHm+5/Uej7VG1G1J199fLcQNeSPn8CqdqzQ5rJ7wD7xlraMeEI/zbfwzyOP+i/MfMwQTwPZmB3yxB1d/YHE+cL7j9RvbL4NaduTRqHv7KflpD07dnWen+n5Hj9aRkjikn/1HhOf/AOxMD+2JdnxBObddfyOIPLSD7n9RvbL4NoOkUz8KPI/PhCjpJN/AjvZTZ639YyUnGNpifGbLVw0UTw9TxMOVjlaKnDvRJPD8w4CN7p/mN7VfBr5fSZdv3aX/AIj8vposJXS7/Rg8TW3k6b30jz5ONmaTpqWa3UI5tlLVxN4f9rmhmxCnLBhIDpvS5AlppukhzlUcnEZ+Jv8A1G9DieijpaxtK/8Ak+FHGDJ6XJIvLVzZST72ePOpG01F/wB8AUuSF4NaWZ3vWO7jZuLnRtVYD14cg60zEHJg4JLXe5z0yhfW31QeDWj0KV0klnNMwf0/BUGXt6S3tf0k+6PNzt5WQOH1/wAqBmTx5e7wgv35MzKsEP8A3Lf8J0fzh/UZvTfwb/74kGxUof6tf/LDZ2Jl5hYI8R7xGDldJMgRJUdaMUg+QKRyiWjbKmtJWruWk6DUc3+rQ6zSROWG+xsZeLl6zEDxHdrDq0nJSTzCgfcYxqNszMjh5w7ig977we3KJM3aoTdSJotqjv8Awk8vOH9xL4Efh9GqDcR5w6iMR/2kkk3TN8ZCy2Q0SfdEmXtmSclMeBRMR60gcb+GsN7l/Ant2a8Ig3UhucZYbdl0uJyRdy8xuTXIOY9YbI6RoOWIl5D/AC4PpUdY3uEzLC0alKCIky1kDKM7K2ss9lbjkAr/AIIINtTQe0/8SB8GhXmTGjjaL9J4xIQBGdTtxWoSe4Ee8mHI6QL/AAgj+I/IwHOLHWuxfTFQFUkRWHbtuyrzEcnbaTmFJ72+BhlJfIJb6olqlwlMA+95fE99Jh6NoSye2PEEe8RRTXycsoUECYcEw0YlH40f1D5wZBfK/dDchUvkZTCUwYJ4xxaByKLHZ4OjZSuJh42YriY1eJARU5YA8B8ozqulqUqIIqDEDd1YX7P08eNPHCDpvZ6D8ZG6oj/dquJ84i4qWUWcvzMXuz+kcuaaQQlWTFKc/KKnbxLpNQdalBt00kEi+lItctrm1kljVXFiy8TzVRByJBmPRUKWcXOYsXyLl9Yf91KqB9ohgbOQM2JhNibQCJi0WcrABLEXcC3tDI2OpvrC/f65a1omS0qdi6vZY3KakBTMSRw5xNxfYC8S0qYZ1IAURUALOwHEvqoCoZvmH0gcsv2nlEsAHO8S1gHJCr9lsoZP2xLWLhQdLjeTYqv23pADEsACSfJcXtVQBW6EMpJS1xkVPk9hy1HjKcNCrO1K0Ths5TEiYSBqCTo/jaIOLkhNS6i4FyLm9g78SQc8uYhuH28lSbVAADMJBFIuQCQwuMie+IeJ2gihSEkze1UmXKVlUSKSxAJuXVl5xOGKV0HLneVVQTDbbFgoKV2nNWQDgs5Ytdmu51MHQKVkpWaQVDfFLMwAIYJCjk5/CBawjMYXFLWQEiZMKQWSS4IBSwAzcZsAbjK7iWdpgTMlAE5LOQzZVSUkF6iV7z2DR2eh8Cxi1uzUrxDuldYdDuhe9nnuqBDgOMrX70lVgAMSwZ1Fz4nUxW7OxSAEFKErTq8wtUXDFLbpe7vduEa7B7RkrRUUUMMiouzZsU8tHHONHC1pstjzcfxso1TV/hhjnWWnyHyjTYcS1rllDFKje4NtITGGXLmUGW5qUkGs3KX/ACcAYMVcnFPodEssYxUn3MqUXNSEkaCgW8dYLh8QEqCUSgl+G77ovsVPlIpBlq3khVlDV7XHKFwuEQtUtaQRvAXbUK4Q+XFkjGzQzQk6K8YpfCZ/tF/OOVi1/ixA7py/cVERqjsscIb92JNwxjjvKu50/R8GXl45Q1mHvTLPqUPBk7abOk/xS0n3JEaE7JHART4rDyAtSVKYg33TwfMRfF60nRPJKEVsq5mPUpbNLpZ36sM/BqwX8IKidLF6JL8UopP+8fdEybg5CRdacgeyrIhx7PCAnBIISU3Crg3GRbUA5jhFckp41yl0Ejwm6Rx2srJAT/tpg/3GAhMHtIqJNc4XYtPmNbNkzUsfNokzdgoBaoB3Z3DhLuQ4YgMcoCvZAY0rSSx7K0k5ObPkzvy84ylkasDWPoS1bVWgsetUoaKMkM/EFD+sRZfStSyQkkFPaHVILMzv+9BFyL05vwhEYNC1mWE7ruCVXZqX7IBSqkMxcFwxzis2hgE4eeTMUtSZr7iSRSogkLVumu4Uc05KI1pVZp7FnGKSdfzL7DdIj7UxP+yW/wDhme4QPEdLSksDLZ77k4P/AIGHnEfauPTJlVODWogKQxAAAYjIZVADPPmYzqUEpKwqwJLU+yDYk6E5UgWz0hvXdW0ThGM+xrJ3SpCnTMCBWLNMOYNmqSGOoMRE9JnmJQlIKUEsK03BAYkFQcs+urxTy9lqmSau0xOnM2BcML6HzvETDpNVDUEqcNq7uUkVAD8oOoYxFZnJ2TnjcH9j0PCbdvaXOTzZLDvpWYJi9upIpmKmkKsQZc0jxASQ0YATyCQpIDF7MSXZgoNVk3eWzgszELUBuqb+I+fL1746I+J+UNHHGRadItvySFJAUHJqImcLGl5Y5hw8Ux6RSUEgYc0kKTdV94ghQZAdrDLMC+kS5/RhUyd1cpYUVK7SgwTY8QHVYkg5gJbSLdP7JUgE/ad5xalJDWc3uFZtplE1kT3JirA27oweL6mZeQhSCkkqFT5qAyYUkEkeOmpV45UxTKbO0zLJr6Alkh+OWrxuJ37OESkzFdaF7ijvJSGIIIICWJLOM/AxkMLsYqxKEKNAXNQgqA7JWoJBzGRI1fO8Jyi3SYZYmnVDFhEvcmSpqplwlSCQLGxCDL3ySSk34hnyiz8SiWhaJklZUoh6gEMBSQkyykqzcuFJd8gM9n0k6PScMkzOumuWaUgS7sEpcEoJyAc8SOMZefNJJvPKSGUFBAUCwyJS2ZGhbmcqKcWu5Z4YpbIIwdUhZlItLQCsHeZ6RUGS4eYVDSxAc3JgJ2ksS2UWC2uQlyLFTE3ayGDNzGu32VsuUrB4uibNqMpSaVUhLBYKVgpAq3kUkF2L8oHN2KgYcJXNmrMhM1YUFMWKUhMsOCyHSSA9t5s7L6kI6YvoJ9DCYjFqY9oVaHXJ1DIElmdueZgP2hag9wEtdIak6KUw4+1nnE/a2xFCcqWJgUoGlNRbUAklZAlgMTcac4HJwVLylElSrMHACgSACVbqk62Z2aOhONWiPFIDh8Q6QDTZ75KdwQTuud4BteYi6wq8OEAzETZpYOUsAFOCoKXmHAUbPYi2ooZeHAWrrKgL6NURkLu3kWt3wfBVJEyWVKSSd4WHZcazE1F1FwxYORqIzV9AqNmr2RtnDiWiXQspQWpChd1qVvKI4GnTN9THbRxElCwZZmlJLUFQd3cErlh7lzSxLC5FhGX2XhhMmJT1ktJmWClGmk8VLZg98/MPG82f0E6yWgzDMS4Lp62U9xfcpIAJuxVw1ERnrTegcJTIGExwlmXMlkoSkVTGStlKGQp4WGtg5s5EWO19sy8SlQRNZa11FaUFKRUN9IddTZBy2eUAmScBJw89ClTEzwpCky1IEqYklN0pUAahopVwLNYucJgNrTUzKZYuogpDJJezZg3y9eJhI43Jto08TWj0xc/CFErrMUtKkykAjqCrKovVUkeQZmi52Ni8GCiWnEKUskKSkyqSWCvztk+ukYzA9H5q2KJkpXWFAKpym3lqLoIQ4CgEuXLXYXtGsxOzJuEHWkg9SxIlqZ6wUgXzSVWAbNhZgYbJnlXEpCHF8qHbc6RAyFGWEkFQBBPbSoFwGNjmHB0BB1itwnSdOEQmUVJmETFJ7T7lqDWN1NlXLW6tfICi2nhOzcg0m6bmpSinvaoHQ56ZxVyMCubNVKWQld0uAFOQ5KgAbqIPr3vCFvbJrLJuz1nYu10zpKZiilJXUQllFkuaXIBD0sS1rxmdq4aqfNWZsikrDfvLsUJpBS1VRINmvYwCbg5JlJCMRhlKO6AMMlwkOmqtRuWGbB8xFNidoSxLUkBIVUgqUxT2XBYA0hLKAOfcATFoZZQdxLZeLSTLacErIFaLy0pSXLOxSAo6G3nFpgJiKJSFzJSCgEOVhjvEuNWIIIcAsdLP57j8UUJSxDVlQKVAsdGL2GflF1sJS5hKytJLJHVkaZPcgDeYPzzhMryTi+b0Rwt45WzbbclVmQZU2UyUTgupaEAlUv8Adt1jEjeBcCK7ZuBWmaEzZkitJLgTUPvIU26W0KTzB1iZiejUzFLllEyVWEpS6SaQyUJIVQblkBw9iGFombZ6BdbiDM66UzSwypZWXQgIJYrpLs9xBw5ahx7HTLDGcufcpNudHliUibJUgLlgskKTeo3ZQXd+AF7xD2hPOMwZUtFJcp7YYqSArcb2yKktbNPGNHs/oQMOpSzMlqHVrSyJIQd4fiCn4jx7opV9H5iUzKRKdSQ4RW6hUkMyyqpnvUSWNuET5pasrkh3RlsZiE0SEXIpEwpP4nMumpN0MK1F3dk8bSMDJJSAdSDzs48PCFxGzDLTKrTSohZd8wVkB2s7pWLad8WWzMPlE5TuNAwY+Ktg+s6gjrGEuYaSq+ralYY2Ify1ZcXKKEpV1gSFKUHAuAh6bsKamYmwzbjGz2DstE6YhMxIWlJKqVXS4/LkbtpGR2vs6d1ZlYZE5X71ayELCwKVqCSoJIKC3FzbLUbD9SddhXi43shysMtc9C1IKkAglQJV3qAvZmtpfhbUYLZxCi6SHfMcX463iq2WnaaAgpl4paUpTUFTVpANRBCguaEggM4Zm0iXtPb2OROXV1kpBUqlKpiEukm1BKCFAOkEpBDkdl42WHJKmbClC7MdjdnM609UUm5qqt3AE2ZszmIqDOVoiT6/FUXmJR2ilJSlNlAEqyUxPdryaFGAMUhLVyihccZNbkUhExgyZPpxP5oMlU1QpUJRBa3Bi4bed3Hi54xbfYTA5uGKbnS/lFVkj+VD8H8lTN2cpSahMw4V+Dv55Aj53iMnBTgKQqVSWcVpYtlapjF5tDZJRNWj8KlCwbInIcIj/d6uB8opzrpEXje7IcuWpqSUC6nUySxISQQAbsXH9gxsHjpyUUhaQglBakZgpKSbcEi2usFOzlcD5GGYfD1C0TlNU20h4w7WS9qpE1CVrXvKBFQlahRLgWzu/cOQipTgEBLdcvIsOrVTvWUWbMpYe/SNBicP/wB3kjUKmet4rjg42TPwql1SFj4dSvZFmokge2vNnlBw4p3XQws3iARB8f0jJw/UBO4AUpH2eWGClBSmVQFJcgFxHKwcR52EuPG0CGbm0qGeBRXVlVhZT3LoKQW3XBPdppoYvcHLqwc8k7yFpbdFmAcAZF7Xz3REZOCVwbyi52bg6cHiezvKTwsRq+hv6R1w+p7RFx4rTMuUlRBLBvyAOM9BfxhEGqYVEM7uSkG99Dxy8Ynqw7DMEPmC/ugKECpQKkJZRF1pDtmzmEvskHju7CrV+dOn+T9OyfQxZ9GcSpM5NBcpC12S3ZSVZ0jUD4NFcJKbb8u+X7xN+694vei+zKlTJgUGQhQ3VAuSiYsAscv3Y9IMErX0hktdSHtZCpM+YJKiyFnq3B9kgka1bzhzziDh8CCr95NUQ6WVSamANnKSQxOerHw0G35YXMUQL9p/4mU3c8yIUrZiiop0DMeLu+nIRDNl9ObSSDjwxklsUqCUUycRNlnkCAWIIcoQFFmtfzirK1UrqXUFZ1THdxSSxL1XTvM7DO0Xydicor8dhpaFlK5iEimk1PYqYpBAD3TUfCJ487yOqHl4eMVdlZiOyhO6oIBSFFxYJJBPHXyHgTD7NZN5iS7G4U/Fjun35xYyMDLpdS7KTayizukCwfjnYWiZ93IIBQqoOUuARcNxAOoiry0rrROONS0RZePmpQECbKp5yyT5lDm0Rp5ULiZKPfKb/hieqRhxPEgzf3pKBTSs3WElIdm9oQTBYOTPNMtZKqqWKFJ3uFwHzibUUuTih21H/UyvwuImhlJVJcFw8vh/LGn2N0jnKW0yZLLAqASg+yQVHJjuhRblHYLYEspsLAkC92HHgdfGD4XZqZcwkBO6Ql3uKnCzwDJVHL6qb/CijinG1JlZ0l2t/wCGF5y0OAE2ZRAuri4iVs2aLEFxxjOdK8QXApbcABzcEEMQOyyqr+cG2NjVploAAJCQHN78AkXJ8QIpOCcU0DFJpUzT7O/aCrDrWyJZDlIBSsqYHMsQA50ztE7EdKjh01lKT14JIIU172Y7vaMLN6Iibh5aixm0uojIkkuLZHSKnpZhkolyaiWG7YOXpHMWsbxfCk1KPEWaqpWQdv8ASRE9LJT1RZQeWlaHqNSgoBTEFV++M5N2tMISha1qCbAFazZmsCWFuH6RNolFaUOt1UtuBt9IUHNfAiCK2CylZuCkWHEsNecGTjD8SoTjz6OyF0m2jOw5RLlrKQpBKmAu7kbxS+RDjvEROj3SbFTcVIQuapSFzEpIpSAQbNZMWPSXZqcRN6wTpYRLlEWU5Kk1DIaZRC2LsqTh8TKmHFJUJUxCikIU6qVAt3EDPiWi0MsFFJ/7EZZI29lP/wBqsUe1PmeCm90bbYc1U3Zs6YtS1F5ad4k3K1AlybdmMtM2Fhir/wAwQHuKeJJsWtrmGiw2djpsrDrkIKerWoKJUHLguGOgflCZZRnCol/DReWX09h37QNqLTiFFExaaqVEJUR2kJUbd5il2DjJsyYoKmTFPJns61G4lqIOedonbRkjFLUufMCVJSkAgDepCUpQwNiwz84HhMEJCqkMk0rG8TktJSoN/CoxZZYqNFY+EnKTja0Z446Z/nJh/nV843vRyWkywVFKSoJNyBpzik2XgcOmkkrE4KVSAXSd1NJJNw37zIcOET+qQnNMxZbtUlT/ANR+miOeSyR4otg8PUny7aNVOwyaZaACS6lEsWYhQsezoOe8IErZ0Vmy+kfVyVoCXVJAUAQXpXNSkBgM/wB4Io9q7dmzVqUFKCdEhRATyb53jjljnNpPVKhsMYynKCfQ1KsDFL0mw1MlZH4T70xE2BtvqlFU5SlIUKQHqZTggt3OLcosdu4wTUS6U+0WAc1Cl3uOBSW0txgwi8eRdxJ7zLA+r7nnsbGTtSXJRtDDqSoqmrmEMkFgBYgnIuS/LnDF4FWfVrGt0ECx8iLQeTLrmzlUJJ6mYomkliJZKQSAxdu+3n6Mc9voc/i8Pt2ld2Rth4erCuNF/ARV9KJdM9VKXSwL0kXpBU4dxdzfjwiZIBUDbJTEAWycFsnvBjJmJQSlAA7gNeGoziak+dlV4e8KmnspJ+EUcPIKUkl5wYAn2kEZcXMazoEVS0TgJS6wmZm6QTMTLRL0zS8wn+MNEPDy3ZdYux7afEFKj6RYYKZM66SmWoKqWndSpL9pOSQbWqfSKzyuvpBl8K44+a2W+0J4BClKlhVAQEJmAkFKQHWWDXDU+F4t8BMlqKwJktYTTvAhmJWwzzFhzz1jDbUQpGJmJUaDWpwVAWKiRk47LHxgoxAwuNXKFMxKZ65RSq4UErUgFQyJ1bj68+XE8i5XsMo8ILh1PQkJl51IbjUO/jGC6VbOmTMTNMlPWIV1KgQU0lSEU2JNzdQLcWiPtmcrDYnES0BLFawXlpAuTYAk05lmOnGwPLxbyUEKpp/duVJLUotZgEJADAOSS9rgRJQeJ2jizZZVVB5+yppOHUE9lKagkp3WXiGs7tvS1PzEW2w5FOHSJpZdajvG5DAPzyjIHaS2dwreYKd2U1gGNrAnv7jE7AYDGTw0mTMW9gUoVZiknfNkmwe+sacZzjx0RhkyJ2kbDpLOlz5WGEsoJkFa3J1cODYKBYMQCzaghjllThLUk19aZaQlSwGIcdkpbeD2D5DLK1oj9m+0iH6njuLmocvZyUqzbnfxg6f2SbQK3PVt+ZYBPGoAqpDk5EuwyyCxxSSpvQ1ZJSuRHwfSNYILBjY0qF83pChulmYPakRXbT2usLN0OciQSRcsXBs44AacI0M39lmPFXVpwzWZKrufa9lgMyMzllduV+zrGGypMuXa6kKSLvoA1iItGGNU6OlQroUasP8AaViYRusQd6wI0ZO8N5WoGYvBsFg5kshXVuAXCanITVr84tcN+zycFETJtKXUxE0OBuhNishiCvgd0XL2lL6Gy0TQtOMEsJQgAlXWKKxVWpjMZKS7sHz5OqUsaekx+E6uy/2btpBw4QFJ6wukAnsuSylEEWYk2vkOcV/SLZqJ8mX1ZBWlYCrHVKtQmAIQlDj7zUzNZBDGkh3CtSxZtBE7Fbew6sOMOcUc3qBmFdySUvQLXaKY8cl3/Y0o2qZn09EphnSpiWZKZYLpmO6EhJZpZ4covPugiY5QtqgbS1fie1tIrl4GStmxU5gSUilYAzIvqwPpErZ6UIU8ucTkGqU2QGRSToTnnC5MU8i+pMbHGMOh5rtrAoGEw06Uky3QUzLq3lhSxW5zKqVFhZIYcTFNgsSnUVk2YLYjzSfhrHrM/pPhBJl/u1TEJelBkyQ1OoTSwNzwzMBl/tKQlhKwoT3zEp/wpR6PHfHFlktRObJ6afU87RhV1VCRNmocuyJjqF71IFnd/nEuZiFAqpwtIBYkqm56h7XGo5RtMR+0vFk7qJIHApUr1qEVOL6V4ycCmmSlJLsmRLzJJJ3gq5JJfO8Wj4HPJfhNi8RjhfGRnVYnEBQH2aW4ZRSqWCWLsTWXY310hv22bMIokILnNKFAHymN7o0CduY0OEzgkHUSpaTy3kywdeMRpmPxajvYyf3daoegUI6Y+VZ2uxn5jjTf1EWVsnGTFJUZNHV1MRIYuoAOSlBUoAMQ7jlnBfuDHKCSJa1BYcnqWAFrEmVnyPrnBxOnqsrE4hQ5zlnjoTEf7sSoutRV/EqoxX+DZe7RKPmmO3VljsPA4mWmahcqoLzNUtKk+y4dYszWtkIhTOjWJS9OIlJSFMlJmywsi29SFsAx/F5xM2fgkISsJT2gz92ljEKZslAV2QXHP5Q68nk3Tl+3/Yi8zim2kxx6HLNXWYlFgkhXWys7u460kBgNbvyiSeikkSkj7bh0kagkqdw5KkrayXYMeD3sLD4JAUN0eQ/WDT8OCGZ9cob+C7/H+xCXmi53x/rZC+4JdSh9tQUhRpNcy47qbDxPeY1fQLBJw6p/VTpE+tCXqrdLFRBCQhjcnXh45pOGYZDyEWmx5hllRAN0tkRpbK0Ul5KlG1J/sLPzVWvpFnbD2epS+sxKgsk1FMonjbs6Wbg0U33Ds+o/96xB7sLbyK+7yiXOlMT9DwygIRn9fGKx8jx/mf7f8CrzdqOoobh9gYAFhOxSgSnPD06kdoLdi+gtGsw/RXAyVBYkKCklwVYiaSM2LC8ZpEtmcP3EcoscK5Nk+j+bCEyeSwX4ZMZebOtxLzFYfBqmVqkSjMHtGYsqcBtFOTzgOKw2EGImr+zyivrpigqqY7qVUTQFWNWrDwisxg3rgl+XHwzhvWutVzc2PEHV2Bfm19YmvJ4VdsL80a7IusZNkLxE4rw2FUutTqmIBOebqtm9xdoVG05csCiRh0DiiQnTmAHt3xXT56lKWpyXe4Gb6vkC3ARXrmkBnPn8jFIeUYpdbJT8zmlpI0SukGRASO6SkehEPV0snWAmLA03QGYi2fueMqZjDJV9T9PBpanDPnxd4r/B8Ed0TXmuV60XuM6R4ggHrFqHNTejmASukk7Ks30rUO/JBiAsCkjWxcB/R3gIKbAqN9NPViPWMvLfD/lA/Mc/Zljitqz3brGHNaibcngMzaKzYl+JJb43gKU3s57k6d7H4QxUpyLE9xZvB4ZeBwLXFDe+zNXyEnzb5jzUX8CYSTLqZ25Dd4kcL5QuKlHQHJs3JbxMJhSzB8h8To8V9rjjG1FE14vJLTbLvA4OVTZKasmLOQe7QvoIdtNKRKCWpBU4NmPEAnhnZznDsNinA6wgpDU2HCwAdjHYyYSALG7um+WlI3RnoNI4o4/rOuWR8CsmSwEhiGsc+GjlvlDROvdRHjnyCgYXESnyzLXIzzuCBlfN9MoAlChm+d8/E9/lHcsejl9Xeytn4IUMHz1z8uGsDw8gAsx+uGjxOn0m5cHnY+QDHzgcoFBsokG3fybzjrx4YxjpHFkzSk9saJJJ0LcCH7s/hCiSxuG46/pD5rmxSBwZ7+YMOw5AuzEcbGKVaJqTi7Bz0sHz4Pb0B98Rc82P1y8InzJhH4T3gkt6xGqe9h5+loeC0CU9jJZyAe/J/L+0PQls3hqljUny+cHwk1Kbm/8ASYaS0KpNIJh1M+WRYa9+UdMSpt1iB3fH5R1RI5XN+fAwkqYCWIfheFUQObuzpItcpGVnB96YesmxyOjKLNlDUIIJYacBbnYvCdcRnfwDeWUDiHlYIyS5ceJNvQ5wXBLzFm1uz90BOdrnV/mReDyCGIsDwfPnkwEWlHRLlsjKRybz+TQ0AmzHy/SJkwBNikAg3cj3NA02yDvY5e/KGigOTF6oMzh+Z/Vok4XCMxU/JiCPLv5xHe2TeR87RKwkoM6VgvmAz+ZERyIaMmJjXJBubZ92kBQSV2AD6N+kHmu7Grud38XcCAyyR393rdoCho3qbJE5erueDAtwFvq8RDf2gOXOJKCLuXH5f0ygc1KPxX5g+8C0CCSDkk6I4YZ+hH08EQA128BfuzhoRkxT539BBJMt9CCfD4NFZJUSUtkiUAE5KvoT5jN/CJKQzslgdKlAhtSnrCc+R+Edh5qiaSEEgW7JHo18/SGYoLLF5ahow5am4A7z5Rw9XR27qxkwrSW7HGxL5FnCX043hsqaCd6456d3P6eDS1tmByvn3WtAkIr0yNz3+H08Mo0ZytUDxEkaORm9Is/qO+ASCLguGyOngIKuWCC7kkcsx4fXhEaQgahXf9Wiyj9JJS3pl/I2iQGCQ4s9w/jUIj4yctQBcBzc5a3aosNIJgVSjcKCD7STLKn/AJgh0Dz8Ij7RSlCtwBb0m1QzGblLnya9o4Ixj6jVHdKcuF2n/UFiKqipRLHWoOeTg3tAVSvxAgXsB/0sYkSp6wKUkpIOSgQb96nPgIbMmrBANi93CSNLh0kjui6jRBTb/wDRy8ObhSBfLdJVk47vKISAAWNaWuRlnoHLkRImYgfjHHNR94iMpZVqTmzG0WhF9yMpHTVmqyyeJc+r/OGJZOXvh5NqTb+b56Q1IZL2z0dyPd5RRUB8hZpLhicmY3bkH0hhQczrz+BB90HmAEWSBbifc5fLlENSFcfKKxV9iLf3HqlnK3l+ggvtC/hwgSFHUPyJ+LQ5wcx4f3h6E2EmqKtVHu+URggHP1EGUg6QiZXA3hlEHOhEi9i3cD6cIOpiGcWuX+QzMDEpQD2+uMOE1woFg12ax5QriuoVJsjMXt7okYeYWbXg3whqb6D1jknOwEO42gchyppOZHk3hAnP4RExEgkanx+MIvCnQeIIeFTQnNA+tU1wPP8AT3xJwZS2aweaXHlrAlOOPik+9ofKVdrm2qSAO6JTVlIP7CYose0HGtIbyNvKAoKjm5HD+0GnTLF2Ogy+FobLUlgaT4Ee6DHoLJ7ug8mW9wLjN9OGY+mgc5buGTbgfoekOQXYlJbiWHrlHYnFgEWfx/QQi/EPbcbRFmtwzh6EkkCq3cPJyI7gSFB+f6QkqQCq2R5H4iKt6JxJyJ7ApBSRaxIz4M5+uEdNUpTBIBbO6R4B7jzgKJVnSWAtkU993uO+DmcQGBLZPYjSz1OmONx3aOvnUav/AD+4yTPCTcC2hAL8BYuYRZVmUgPoLeAeCYdIDtaxzPm1RAz4Q1GHUTcKbkQX/mf3Q3FWI8lLREnC7HM5VqGXJw0SZGGIYKl+TH3X9YJiAgC4It35cwYFKkSlMBc/zfERSrRLmTMMsJvZPJ1v3MYHMxibqoBfMku/Fy0LLwCUl2fkb+sCxEgqIZISORBB5spi8TUdj8lXX/P7kjDLJDpTLD6PU/cxt5Q4ylg70tJHJIPx+ER/sSElyoB/y58rEj0ggMq11MT7IJvyLe4PCProeLKrE4sFbhLNyIc8+bvlAZs/9HHxziIZj5kknUn9HgiwwzjqhBUabfIOqaSHsOOnjDHz+vhHSUvxI5fVjDgniPryiqX2JN7GomE2DNz+hBm+gX+MMWAOHhCywIYnJp7FCAfow0KDsYJXu2gYSo3bxDwaAna2SKU/iHdf4w1Ur8zHRojrUp9YLLTx9f1g9AONdxxWQLuo6WgBmVZAgiJcuUTqD5fMw1OEV9AfKAmZSiupHlqszeg+Twci3ZI7/wD8w84XiD6QxcsDIHzaA/sbkmKj+Ej+YfKCBd2IPir5QLrVM297/WBpD+yX7mgfzNV9SwStxYv4v8IjkrfmIalBDtUD4QhJa9fn62hegsYfDRIUtXtAnuAgZUCbBQPO3q8JKmKAsR6n4Q9GMbNj3P8AKAZproESCDqPUd5IEcqcBqRzF/S0ElTEqyz04eRzhk2S7gt3AQvcHJdwYMtReq/P/qgn8Kvc0MTggH+UKMIPZS3iT6Wg6CnfRkhEpQ9o+dvICO61A9sPqze7SGyqg11Ecgzjvu0KEqJLhgdRn4kxOh3vuPCQrNiOX97Qhw4HZcFs9PGHowpSLOR3/RiNOQpyxI73+cBK2C/li9VNGdCu8H3vHEXdUsj+FVvEQxPWD2n/AJj84L1qmfd/rPwIvBaNyTEly0+wVg/mQflcQwTlP20k/hunysIOkBQbe/qJ8e0YYNnp5qbiX9xBgV8jKdaEl9Yrsm2pf4sYUqmi1QUnWpvl8YkysQBuuRypYQRSgcj6sfOFa+xSMjGAjT6+UPKn+X1lAZCWzDtzESZeKl2y8R8Yujpmt9BiFEZEjxiXJWs+0fj744KSdR3GBlKP7RRIg99gqUubu/N4eJTm/wAIildsyPGElLbWGEcG+hYTABDEqa7/AF5w6tw5JPpAgocPUQCUY9mGQpJN8+fyd4ZPlvlb0+MBXNOiR5vHCar8PkIw3CnaColkajy/WCJWReoHxMV5xCnuS3OF3TmSfD9IIzg+5Ydeo8PrmQYVcwnNI8/kIgUDRvT5Q9ExQyCfrxgaB6a7BRMI0H9UFM/kPAwIzFH2Wby9TCpmHX3GMBocZpORPpHdadSr+kQ4qtDGH0I1WC6F618j/ghZU1eTeSW+EMCucOC2/vA4htfA8TFPd/L5ZwVKzz8X+JhqC/EQ9+cLxEcl8Dk4hT9keX6w9JJdmHu98AVMHH1EKhf04jOItPsgvUkM5A7h8jA6GyUH5p/vDiQdG7oRMnnA4ruDnJdQqcUvJn5hX6Q7rT7SfHP4QEgAXvCVjj53HrA4fAeSltkugHQfXhDFSrcucRxiG5dzQeXiLZkHjAqSC4RESjgpvGOTJULik87e+DEk5GGVmNsyjQisUciI4YlJz+vOEVi20bwhftALWd+UavsPRkhhRz9IJ9lHEwiIIIKPQk2KnCjiYIMNzhEQ6YLRREHY0yTxgZkqgiTEgCMDk0RUWzcRKkqHG/1xjim8ClpufGMDqSjDSoHhATpDVRkK0FccocDzMQlG8GkqPGCFrRI9fCE1cZwqY5UHsJex1R+hDSTxhTlHUhhbSBYas5KYW3CGphyxB6itCOOHrCgcAYaoRyIZCsIhZEOBPCGGCNBJs5LHMQhSxsCYZEhMBgbo4Yhs5bQRE4fhMNmZQAQqimZSsnBCTy74T7MBEeXBUGEaa7mtPsL9nHD4QxYbkO+CThb64xHVBjtgcR/V6hUORiCM3MRzHEwzjfUaLaJ4xga8InEJ1b68IroYYT0kWUj/2Q=="/>
          <p:cNvSpPr>
            <a:spLocks noChangeAspect="1" noChangeArrowheads="1"/>
          </p:cNvSpPr>
          <p:nvPr/>
        </p:nvSpPr>
        <p:spPr bwMode="auto">
          <a:xfrm>
            <a:off x="0" y="-857250"/>
            <a:ext cx="2590800" cy="177165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64" name="AutoShape 16" descr="data:image/jpeg;base64,/9j/4AAQSkZJRgABAQAAAQABAAD/2wCEAAkGBhQSERQUEhQUFBUUFxcYGBcYFRwbHBocFxgVGhgXGBcbGyYeFxkjGRcVHy8gIycqLCwsFx4xNTAqNSYrLCkBCQoKDgwOGg8PGiokHyQsLCwsLCwsLCosLCwsLCwsLCwsLCwsKSwsLCwpLCwpLCwsLCwsLCwsKSwsLCksLCwsLP/AABEIALoBEAMBIgACEQEDEQH/xAAbAAABBQEBAAAAAAAAAAAAAAADAQIEBQYAB//EAEsQAAECBAMEBwUFBgEJCQAAAAECEQADEiEEMUEFIlFhBhMycYGRoUKxwdHwFBVSYuEHI3KCkvGiQ1Njg5OywtLiFiQzNFSEo8Py/8QAGQEAAwEBAQAAAAAAAAAAAAAAAQIDAAQF/8QAMREAAgICAQIFAgQFBQAAAAAAAAECEQMhEjFBBAUTFFEiYTJSYqEVcYGR8EKx0eHx/9oADAMBAAIRAxEAPwD0FoRofTHUx7R4I1o5oe0c0azDGhRD6Y5oFmJMlCWhxlIaI4MKIlxfyVUh8zDMHBeAiXZ2ichSYsMOlITE5ZXFFY41JlKjCLOQJhFSinMERoJRGkLNQlWYBifuHe0U9uq0yhQYMU8Yk4jAD2LcohKQXu8VUlLoRlFx6ikiAkQ9QhAIdE2xoEdTDymEpg2AY0JTBKY6mDYAdMLTBgI6iByDQKmOpiX1ItEuXgkkZesTllSKRxt9CpphaIkzMOxh0jD1Q3NVYvF3RFCYdTE+dgQBaIplwqyKRpRceoKmOpgoRHUQbFBUwtMFohaY3IIKmOogtMLTA5BRh1bcmnKYnwQDm5HoD9WCfek//ON/q0c+KeR8oxolS9MLhvM/8nf5wgMomnqcOD+FKiD5Uc/XnHm+5/Uej7VG1G1J199fLcQNeSPn8CqdqzQ5rJ7wD7xlraMeEI/zbfwzyOP+i/MfMwQTwPZmB3yxB1d/YHE+cL7j9RvbL4NaduTRqHv7KflpD07dnWen+n5Hj9aRkjikn/1HhOf/AOxMD+2JdnxBObddfyOIPLSD7n9RvbL4NoOkUz8KPI/PhCjpJN/AjvZTZ639YyUnGNpifGbLVw0UTw9TxMOVjlaKnDvRJPD8w4CN7p/mN7VfBr5fSZdv3aX/AIj8vposJXS7/Rg8TW3k6b30jz5ONmaTpqWa3UI5tlLVxN4f9rmhmxCnLBhIDpvS5AlppukhzlUcnEZ+Jv8A1G9DieijpaxtK/8Ak+FHGDJ6XJIvLVzZST72ePOpG01F/wB8AUuSF4NaWZ3vWO7jZuLnRtVYD14cg60zEHJg4JLXe5z0yhfW31QeDWj0KV0klnNMwf0/BUGXt6S3tf0k+6PNzt5WQOH1/wAqBmTx5e7wgv35MzKsEP8A3Lf8J0fzh/UZvTfwb/74kGxUof6tf/LDZ2Jl5hYI8R7xGDldJMgRJUdaMUg+QKRyiWjbKmtJWruWk6DUc3+rQ6zSROWG+xsZeLl6zEDxHdrDq0nJSTzCgfcYxqNszMjh5w7ig977we3KJM3aoTdSJotqjv8Awk8vOH9xL4Efh9GqDcR5w6iMR/2kkk3TN8ZCy2Q0SfdEmXtmSclMeBRMR60gcb+GsN7l/Ant2a8Ig3UhucZYbdl0uJyRdy8xuTXIOY9YbI6RoOWIl5D/AC4PpUdY3uEzLC0alKCIky1kDKM7K2ss9lbjkAr/AIIINtTQe0/8SB8GhXmTGjjaL9J4xIQBGdTtxWoSe4Ee8mHI6QL/AAgj+I/IwHOLHWuxfTFQFUkRWHbtuyrzEcnbaTmFJ72+BhlJfIJb6olqlwlMA+95fE99Jh6NoSye2PEEe8RRTXycsoUECYcEw0YlH40f1D5wZBfK/dDchUvkZTCUwYJ4xxaByKLHZ4OjZSuJh42YriY1eJARU5YA8B8ozqulqUqIIqDEDd1YX7P08eNPHCDpvZ6D8ZG6oj/dquJ84i4qWUWcvzMXuz+kcuaaQQlWTFKc/KKnbxLpNQdalBt00kEi+lItctrm1kljVXFiy8TzVRByJBmPRUKWcXOYsXyLl9Yf91KqB9ohgbOQM2JhNibQCJi0WcrABLEXcC3tDI2OpvrC/f65a1omS0qdi6vZY3KakBTMSRw5xNxfYC8S0qYZ1IAURUALOwHEvqoCoZvmH0gcsv2nlEsAHO8S1gHJCr9lsoZP2xLWLhQdLjeTYqv23pADEsACSfJcXtVQBW6EMpJS1xkVPk9hy1HjKcNCrO1K0Ths5TEiYSBqCTo/jaIOLkhNS6i4FyLm9g78SQc8uYhuH28lSbVAADMJBFIuQCQwuMie+IeJ2gihSEkze1UmXKVlUSKSxAJuXVl5xOGKV0HLneVVQTDbbFgoKV2nNWQDgs5Ytdmu51MHQKVkpWaQVDfFLMwAIYJCjk5/CBawjMYXFLWQEiZMKQWSS4IBSwAzcZsAbjK7iWdpgTMlAE5LOQzZVSUkF6iV7z2DR2eh8Cxi1uzUrxDuldYdDuhe9nnuqBDgOMrX70lVgAMSwZ1Fz4nUxW7OxSAEFKErTq8wtUXDFLbpe7vduEa7B7RkrRUUUMMiouzZsU8tHHONHC1pstjzcfxso1TV/hhjnWWnyHyjTYcS1rllDFKje4NtITGGXLmUGW5qUkGs3KX/ACcAYMVcnFPodEssYxUn3MqUXNSEkaCgW8dYLh8QEqCUSgl+G77ovsVPlIpBlq3khVlDV7XHKFwuEQtUtaQRvAXbUK4Q+XFkjGzQzQk6K8YpfCZ/tF/OOVi1/ixA7py/cVERqjsscIb92JNwxjjvKu50/R8GXl45Q1mHvTLPqUPBk7abOk/xS0n3JEaE7JHART4rDyAtSVKYg33TwfMRfF60nRPJKEVsq5mPUpbNLpZ36sM/BqwX8IKidLF6JL8UopP+8fdEybg5CRdacgeyrIhx7PCAnBIISU3Crg3GRbUA5jhFckp41yl0Ejwm6Rx2srJAT/tpg/3GAhMHtIqJNc4XYtPmNbNkzUsfNokzdgoBaoB3Z3DhLuQ4YgMcoCvZAY0rSSx7K0k5ObPkzvy84ylkasDWPoS1bVWgsetUoaKMkM/EFD+sRZfStSyQkkFPaHVILMzv+9BFyL05vwhEYNC1mWE7ruCVXZqX7IBSqkMxcFwxzis2hgE4eeTMUtSZr7iSRSogkLVumu4Uc05KI1pVZp7FnGKSdfzL7DdIj7UxP+yW/wDhme4QPEdLSksDLZ77k4P/AIGHnEfauPTJlVODWogKQxAAAYjIZVADPPmYzqUEpKwqwJLU+yDYk6E5UgWz0hvXdW0ThGM+xrJ3SpCnTMCBWLNMOYNmqSGOoMRE9JnmJQlIKUEsK03BAYkFQcs+urxTy9lqmSau0xOnM2BcML6HzvETDpNVDUEqcNq7uUkVAD8oOoYxFZnJ2TnjcH9j0PCbdvaXOTzZLDvpWYJi9upIpmKmkKsQZc0jxASQ0YATyCQpIDF7MSXZgoNVk3eWzgszELUBuqb+I+fL1746I+J+UNHHGRadItvySFJAUHJqImcLGl5Y5hw8Ux6RSUEgYc0kKTdV94ghQZAdrDLMC+kS5/RhUyd1cpYUVK7SgwTY8QHVYkg5gJbSLdP7JUgE/ad5xalJDWc3uFZtplE1kT3JirA27oweL6mZeQhSCkkqFT5qAyYUkEkeOmpV45UxTKbO0zLJr6Alkh+OWrxuJ37OESkzFdaF7ijvJSGIIIICWJLOM/AxkMLsYqxKEKNAXNQgqA7JWoJBzGRI1fO8Jyi3SYZYmnVDFhEvcmSpqplwlSCQLGxCDL3ySSk34hnyiz8SiWhaJklZUoh6gEMBSQkyykqzcuFJd8gM9n0k6PScMkzOumuWaUgS7sEpcEoJyAc8SOMZefNJJvPKSGUFBAUCwyJS2ZGhbmcqKcWu5Z4YpbIIwdUhZlItLQCsHeZ6RUGS4eYVDSxAc3JgJ2ksS2UWC2uQlyLFTE3ayGDNzGu32VsuUrB4uibNqMpSaVUhLBYKVgpAq3kUkF2L8oHN2KgYcJXNmrMhM1YUFMWKUhMsOCyHSSA9t5s7L6kI6YvoJ9DCYjFqY9oVaHXJ1DIElmdueZgP2hag9wEtdIak6KUw4+1nnE/a2xFCcqWJgUoGlNRbUAklZAlgMTcac4HJwVLylElSrMHACgSACVbqk62Z2aOhONWiPFIDh8Q6QDTZ75KdwQTuud4BteYi6wq8OEAzETZpYOUsAFOCoKXmHAUbPYi2ooZeHAWrrKgL6NURkLu3kWt3wfBVJEyWVKSSd4WHZcazE1F1FwxYORqIzV9AqNmr2RtnDiWiXQspQWpChd1qVvKI4GnTN9THbRxElCwZZmlJLUFQd3cErlh7lzSxLC5FhGX2XhhMmJT1ktJmWClGmk8VLZg98/MPG82f0E6yWgzDMS4Lp62U9xfcpIAJuxVw1ERnrTegcJTIGExwlmXMlkoSkVTGStlKGQp4WGtg5s5EWO19sy8SlQRNZa11FaUFKRUN9IddTZBy2eUAmScBJw89ClTEzwpCky1IEqYklN0pUAahopVwLNYucJgNrTUzKZYuogpDJJezZg3y9eJhI43Jto08TWj0xc/CFErrMUtKkykAjqCrKovVUkeQZmi52Ni8GCiWnEKUskKSkyqSWCvztk+ukYzA9H5q2KJkpXWFAKpym3lqLoIQ4CgEuXLXYXtGsxOzJuEHWkg9SxIlqZ6wUgXzSVWAbNhZgYbJnlXEpCHF8qHbc6RAyFGWEkFQBBPbSoFwGNjmHB0BB1itwnSdOEQmUVJmETFJ7T7lqDWN1NlXLW6tfICi2nhOzcg0m6bmpSinvaoHQ56ZxVyMCubNVKWQld0uAFOQ5KgAbqIPr3vCFvbJrLJuz1nYu10zpKZiilJXUQllFkuaXIBD0sS1rxmdq4aqfNWZsikrDfvLsUJpBS1VRINmvYwCbg5JlJCMRhlKO6AMMlwkOmqtRuWGbB8xFNidoSxLUkBIVUgqUxT2XBYA0hLKAOfcATFoZZQdxLZeLSTLacErIFaLy0pSXLOxSAo6G3nFpgJiKJSFzJSCgEOVhjvEuNWIIIcAsdLP57j8UUJSxDVlQKVAsdGL2GflF1sJS5hKytJLJHVkaZPcgDeYPzzhMryTi+b0Rwt45WzbbclVmQZU2UyUTgupaEAlUv8Adt1jEjeBcCK7ZuBWmaEzZkitJLgTUPvIU26W0KTzB1iZiejUzFLllEyVWEpS6SaQyUJIVQblkBw9iGFombZ6BdbiDM66UzSwypZWXQgIJYrpLs9xBw5ahx7HTLDGcufcpNudHliUibJUgLlgskKTeo3ZQXd+AF7xD2hPOMwZUtFJcp7YYqSArcb2yKktbNPGNHs/oQMOpSzMlqHVrSyJIQd4fiCn4jx7opV9H5iUzKRKdSQ4RW6hUkMyyqpnvUSWNuET5pasrkh3RlsZiE0SEXIpEwpP4nMumpN0MK1F3dk8bSMDJJSAdSDzs48PCFxGzDLTKrTSohZd8wVkB2s7pWLad8WWzMPlE5TuNAwY+Ktg+s6gjrGEuYaSq+ralYY2Ify1ZcXKKEpV1gSFKUHAuAh6bsKamYmwzbjGz2DstE6YhMxIWlJKqVXS4/LkbtpGR2vs6d1ZlYZE5X71ayELCwKVqCSoJIKC3FzbLUbD9SddhXi43shysMtc9C1IKkAglQJV3qAvZmtpfhbUYLZxCi6SHfMcX463iq2WnaaAgpl4paUpTUFTVpANRBCguaEggM4Zm0iXtPb2OROXV1kpBUqlKpiEukm1BKCFAOkEpBDkdl42WHJKmbClC7MdjdnM609UUm5qqt3AE2ZszmIqDOVoiT6/FUXmJR2ilJSlNlAEqyUxPdryaFGAMUhLVyihccZNbkUhExgyZPpxP5oMlU1QpUJRBa3Bi4bed3Hi54xbfYTA5uGKbnS/lFVkj+VD8H8lTN2cpSahMw4V+Dv55Aj53iMnBTgKQqVSWcVpYtlapjF5tDZJRNWj8KlCwbInIcIj/d6uB8opzrpEXje7IcuWpqSUC6nUySxISQQAbsXH9gxsHjpyUUhaQglBakZgpKSbcEi2usFOzlcD5GGYfD1C0TlNU20h4w7WS9qpE1CVrXvKBFQlahRLgWzu/cOQipTgEBLdcvIsOrVTvWUWbMpYe/SNBicP/wB3kjUKmet4rjg42TPwql1SFj4dSvZFmokge2vNnlBw4p3XQws3iARB8f0jJw/UBO4AUpH2eWGClBSmVQFJcgFxHKwcR52EuPG0CGbm0qGeBRXVlVhZT3LoKQW3XBPdppoYvcHLqwc8k7yFpbdFmAcAZF7Xz3REZOCVwbyi52bg6cHiezvKTwsRq+hv6R1w+p7RFx4rTMuUlRBLBvyAOM9BfxhEGqYVEM7uSkG99Dxy8Ynqw7DMEPmC/ugKECpQKkJZRF1pDtmzmEvskHju7CrV+dOn+T9OyfQxZ9GcSpM5NBcpC12S3ZSVZ0jUD4NFcJKbb8u+X7xN+694vei+zKlTJgUGQhQ3VAuSiYsAscv3Y9IMErX0hktdSHtZCpM+YJKiyFnq3B9kgka1bzhzziDh8CCr95NUQ6WVSamANnKSQxOerHw0G35YXMUQL9p/4mU3c8yIUrZiiop0DMeLu+nIRDNl9ObSSDjwxklsUqCUUycRNlnkCAWIIcoQFFmtfzirK1UrqXUFZ1THdxSSxL1XTvM7DO0Xydicor8dhpaFlK5iEimk1PYqYpBAD3TUfCJ487yOqHl4eMVdlZiOyhO6oIBSFFxYJJBPHXyHgTD7NZN5iS7G4U/Fjun35xYyMDLpdS7KTayizukCwfjnYWiZ93IIBQqoOUuARcNxAOoiry0rrROONS0RZePmpQECbKp5yyT5lDm0Rp5ULiZKPfKb/hieqRhxPEgzf3pKBTSs3WElIdm9oQTBYOTPNMtZKqqWKFJ3uFwHzibUUuTih21H/UyvwuImhlJVJcFw8vh/LGn2N0jnKW0yZLLAqASg+yQVHJjuhRblHYLYEspsLAkC92HHgdfGD4XZqZcwkBO6Ql3uKnCzwDJVHL6qb/CijinG1JlZ0l2t/wCGF5y0OAE2ZRAuri4iVs2aLEFxxjOdK8QXApbcABzcEEMQOyyqr+cG2NjVploAAJCQHN78AkXJ8QIpOCcU0DFJpUzT7O/aCrDrWyJZDlIBSsqYHMsQA50ztE7EdKjh01lKT14JIIU172Y7vaMLN6Iibh5aixm0uojIkkuLZHSKnpZhkolyaiWG7YOXpHMWsbxfCk1KPEWaqpWQdv8ASRE9LJT1RZQeWlaHqNSgoBTEFV++M5N2tMISha1qCbAFazZmsCWFuH6RNolFaUOt1UtuBt9IUHNfAiCK2CylZuCkWHEsNecGTjD8SoTjz6OyF0m2jOw5RLlrKQpBKmAu7kbxS+RDjvEROj3SbFTcVIQuapSFzEpIpSAQbNZMWPSXZqcRN6wTpYRLlEWU5Kk1DIaZRC2LsqTh8TKmHFJUJUxCikIU6qVAt3EDPiWi0MsFFJ/7EZZI29lP/wBqsUe1PmeCm90bbYc1U3Zs6YtS1F5ad4k3K1AlybdmMtM2Fhir/wAwQHuKeJJsWtrmGiw2djpsrDrkIKerWoKJUHLguGOgflCZZRnCol/DReWX09h37QNqLTiFFExaaqVEJUR2kJUbd5il2DjJsyYoKmTFPJns61G4lqIOedonbRkjFLUufMCVJSkAgDepCUpQwNiwz84HhMEJCqkMk0rG8TktJSoN/CoxZZYqNFY+EnKTja0Z446Z/nJh/nV843vRyWkywVFKSoJNyBpzik2XgcOmkkrE4KVSAXSd1NJJNw37zIcOET+qQnNMxZbtUlT/ANR+miOeSyR4otg8PUny7aNVOwyaZaACS6lEsWYhQsezoOe8IErZ0Vmy+kfVyVoCXVJAUAQXpXNSkBgM/wB4Io9q7dmzVqUFKCdEhRATyb53jjljnNpPVKhsMYynKCfQ1KsDFL0mw1MlZH4T70xE2BtvqlFU5SlIUKQHqZTggt3OLcosdu4wTUS6U+0WAc1Cl3uOBSW0txgwi8eRdxJ7zLA+r7nnsbGTtSXJRtDDqSoqmrmEMkFgBYgnIuS/LnDF4FWfVrGt0ECx8iLQeTLrmzlUJJ6mYomkliJZKQSAxdu+3n6Mc9voc/i8Pt2ld2Rth4erCuNF/ARV9KJdM9VKXSwL0kXpBU4dxdzfjwiZIBUDbJTEAWycFsnvBjJmJQSlAA7gNeGoziak+dlV4e8KmnspJ+EUcPIKUkl5wYAn2kEZcXMazoEVS0TgJS6wmZm6QTMTLRL0zS8wn+MNEPDy3ZdYux7afEFKj6RYYKZM66SmWoKqWndSpL9pOSQbWqfSKzyuvpBl8K44+a2W+0J4BClKlhVAQEJmAkFKQHWWDXDU+F4t8BMlqKwJktYTTvAhmJWwzzFhzz1jDbUQpGJmJUaDWpwVAWKiRk47LHxgoxAwuNXKFMxKZ65RSq4UErUgFQyJ1bj68+XE8i5XsMo8ILh1PQkJl51IbjUO/jGC6VbOmTMTNMlPWIV1KgQU0lSEU2JNzdQLcWiPtmcrDYnES0BLFawXlpAuTYAk05lmOnGwPLxbyUEKpp/duVJLUotZgEJADAOSS9rgRJQeJ2jizZZVVB5+yppOHUE9lKagkp3WXiGs7tvS1PzEW2w5FOHSJpZdajvG5DAPzyjIHaS2dwreYKd2U1gGNrAnv7jE7AYDGTw0mTMW9gUoVZiknfNkmwe+sacZzjx0RhkyJ2kbDpLOlz5WGEsoJkFa3J1cODYKBYMQCzaghjllThLUk19aZaQlSwGIcdkpbeD2D5DLK1oj9m+0iH6njuLmocvZyUqzbnfxg6f2SbQK3PVt+ZYBPGoAqpDk5EuwyyCxxSSpvQ1ZJSuRHwfSNYILBjY0qF83pChulmYPakRXbT2usLN0OciQSRcsXBs44AacI0M39lmPFXVpwzWZKrufa9lgMyMzllduV+zrGGypMuXa6kKSLvoA1iItGGNU6OlQroUasP8AaViYRusQd6wI0ZO8N5WoGYvBsFg5kshXVuAXCanITVr84tcN+zycFETJtKXUxE0OBuhNishiCvgd0XL2lL6Gy0TQtOMEsJQgAlXWKKxVWpjMZKS7sHz5OqUsaekx+E6uy/2btpBw4QFJ6wukAnsuSylEEWYk2vkOcV/SLZqJ8mX1ZBWlYCrHVKtQmAIQlDj7zUzNZBDGkh3CtSxZtBE7Fbew6sOMOcUc3qBmFdySUvQLXaKY8cl3/Y0o2qZn09EphnSpiWZKZYLpmO6EhJZpZ4covPugiY5QtqgbS1fie1tIrl4GStmxU5gSUilYAzIvqwPpErZ6UIU8ucTkGqU2QGRSToTnnC5MU8i+pMbHGMOh5rtrAoGEw06Uky3QUzLq3lhSxW5zKqVFhZIYcTFNgsSnUVk2YLYjzSfhrHrM/pPhBJl/u1TEJelBkyQ1OoTSwNzwzMBl/tKQlhKwoT3zEp/wpR6PHfHFlktRObJ6afU87RhV1VCRNmocuyJjqF71IFnd/nEuZiFAqpwtIBYkqm56h7XGo5RtMR+0vFk7qJIHApUr1qEVOL6V4ycCmmSlJLsmRLzJJJ3gq5JJfO8Wj4HPJfhNi8RjhfGRnVYnEBQH2aW4ZRSqWCWLsTWXY310hv22bMIokILnNKFAHymN7o0CduY0OEzgkHUSpaTy3kywdeMRpmPxajvYyf3daoegUI6Y+VZ2uxn5jjTf1EWVsnGTFJUZNHV1MRIYuoAOSlBUoAMQ7jlnBfuDHKCSJa1BYcnqWAFrEmVnyPrnBxOnqsrE4hQ5zlnjoTEf7sSoutRV/EqoxX+DZe7RKPmmO3VljsPA4mWmahcqoLzNUtKk+y4dYszWtkIhTOjWJS9OIlJSFMlJmywsi29SFsAx/F5xM2fgkISsJT2gz92ljEKZslAV2QXHP5Q68nk3Tl+3/Yi8zim2kxx6HLNXWYlFgkhXWys7u460kBgNbvyiSeikkSkj7bh0kagkqdw5KkrayXYMeD3sLD4JAUN0eQ/WDT8OCGZ9cob+C7/H+xCXmi53x/rZC+4JdSh9tQUhRpNcy47qbDxPeY1fQLBJw6p/VTpE+tCXqrdLFRBCQhjcnXh45pOGYZDyEWmx5hllRAN0tkRpbK0Ul5KlG1J/sLPzVWvpFnbD2epS+sxKgsk1FMonjbs6Wbg0U33Ds+o/96xB7sLbyK+7yiXOlMT9DwygIRn9fGKx8jx/mf7f8CrzdqOoobh9gYAFhOxSgSnPD06kdoLdi+gtGsw/RXAyVBYkKCklwVYiaSM2LC8ZpEtmcP3EcoscK5Nk+j+bCEyeSwX4ZMZebOtxLzFYfBqmVqkSjMHtGYsqcBtFOTzgOKw2EGImr+zyivrpigqqY7qVUTQFWNWrDwisxg3rgl+XHwzhvWutVzc2PEHV2Bfm19YmvJ4VdsL80a7IusZNkLxE4rw2FUutTqmIBOebqtm9xdoVG05csCiRh0DiiQnTmAHt3xXT56lKWpyXe4Gb6vkC3ARXrmkBnPn8jFIeUYpdbJT8zmlpI0SukGRASO6SkehEPV0snWAmLA03QGYi2fueMqZjDJV9T9PBpanDPnxd4r/B8Ed0TXmuV60XuM6R4ggHrFqHNTejmASukk7Ks30rUO/JBiAsCkjWxcB/R3gIKbAqN9NPViPWMvLfD/lA/Mc/Zljitqz3brGHNaibcngMzaKzYl+JJb43gKU3s57k6d7H4QxUpyLE9xZvB4ZeBwLXFDe+zNXyEnzb5jzUX8CYSTLqZ25Dd4kcL5QuKlHQHJs3JbxMJhSzB8h8To8V9rjjG1FE14vJLTbLvA4OVTZKasmLOQe7QvoIdtNKRKCWpBU4NmPEAnhnZznDsNinA6wgpDU2HCwAdjHYyYSALG7um+WlI3RnoNI4o4/rOuWR8CsmSwEhiGsc+GjlvlDROvdRHjnyCgYXESnyzLXIzzuCBlfN9MoAlChm+d8/E9/lHcsejl9Xeytn4IUMHz1z8uGsDw8gAsx+uGjxOn0m5cHnY+QDHzgcoFBsokG3fybzjrx4YxjpHFkzSk9saJJJ0LcCH7s/hCiSxuG46/pD5rmxSBwZ7+YMOw5AuzEcbGKVaJqTi7Bz0sHz4Pb0B98Rc82P1y8InzJhH4T3gkt6xGqe9h5+loeC0CU9jJZyAe/J/L+0PQls3hqljUny+cHwk1Kbm/8ASYaS0KpNIJh1M+WRYa9+UdMSpt1iB3fH5R1RI5XN+fAwkqYCWIfheFUQObuzpItcpGVnB96YesmxyOjKLNlDUIIJYacBbnYvCdcRnfwDeWUDiHlYIyS5ceJNvQ5wXBLzFm1uz90BOdrnV/mReDyCGIsDwfPnkwEWlHRLlsjKRybz+TQ0AmzHy/SJkwBNikAg3cj3NA02yDvY5e/KGigOTF6oMzh+Z/Vok4XCMxU/JiCPLv5xHe2TeR87RKwkoM6VgvmAz+ZERyIaMmJjXJBubZ92kBQSV2AD6N+kHmu7Grud38XcCAyyR393rdoCho3qbJE5erueDAtwFvq8RDf2gOXOJKCLuXH5f0ygc1KPxX5g+8C0CCSDkk6I4YZ+hH08EQA128BfuzhoRkxT539BBJMt9CCfD4NFZJUSUtkiUAE5KvoT5jN/CJKQzslgdKlAhtSnrCc+R+Edh5qiaSEEgW7JHo18/SGYoLLF5ahow5am4A7z5Rw9XR27qxkwrSW7HGxL5FnCX043hsqaCd6456d3P6eDS1tmByvn3WtAkIr0yNz3+H08Mo0ZytUDxEkaORm9Is/qO+ASCLguGyOngIKuWCC7kkcsx4fXhEaQgahXf9Wiyj9JJS3pl/I2iQGCQ4s9w/jUIj4yctQBcBzc5a3aosNIJgVSjcKCD7STLKn/AJgh0Dz8Ij7RSlCtwBb0m1QzGblLnya9o4Ixj6jVHdKcuF2n/UFiKqipRLHWoOeTg3tAVSvxAgXsB/0sYkSp6wKUkpIOSgQb96nPgIbMmrBANi93CSNLh0kjui6jRBTb/wDRy8ObhSBfLdJVk47vKISAAWNaWuRlnoHLkRImYgfjHHNR94iMpZVqTmzG0WhF9yMpHTVmqyyeJc+r/OGJZOXvh5NqTb+b56Q1IZL2z0dyPd5RRUB8hZpLhicmY3bkH0hhQczrz+BB90HmAEWSBbifc5fLlENSFcfKKxV9iLf3HqlnK3l+ggvtC/hwgSFHUPyJ+LQ5wcx4f3h6E2EmqKtVHu+URggHP1EGUg6QiZXA3hlEHOhEi9i3cD6cIOpiGcWuX+QzMDEpQD2+uMOE1woFg12ax5QriuoVJsjMXt7okYeYWbXg3whqb6D1jknOwEO42gchyppOZHk3hAnP4RExEgkanx+MIvCnQeIIeFTQnNA+tU1wPP8AT3xJwZS2aweaXHlrAlOOPik+9ofKVdrm2qSAO6JTVlIP7CYose0HGtIbyNvKAoKjm5HD+0GnTLF2Ogy+FobLUlgaT4Ee6DHoLJ7ug8mW9wLjN9OGY+mgc5buGTbgfoekOQXYlJbiWHrlHYnFgEWfx/QQi/EPbcbRFmtwzh6EkkCq3cPJyI7gSFB+f6QkqQCq2R5H4iKt6JxJyJ7ApBSRaxIz4M5+uEdNUpTBIBbO6R4B7jzgKJVnSWAtkU993uO+DmcQGBLZPYjSz1OmONx3aOvnUav/AD+4yTPCTcC2hAL8BYuYRZVmUgPoLeAeCYdIDtaxzPm1RAz4Q1GHUTcKbkQX/mf3Q3FWI8lLREnC7HM5VqGXJw0SZGGIYKl+TH3X9YJiAgC4It35cwYFKkSlMBc/zfERSrRLmTMMsJvZPJ1v3MYHMxibqoBfMku/Fy0LLwCUl2fkb+sCxEgqIZISORBB5spi8TUdj8lXX/P7kjDLJDpTLD6PU/cxt5Q4ylg70tJHJIPx+ER/sSElyoB/y58rEj0ggMq11MT7IJvyLe4PCProeLKrE4sFbhLNyIc8+bvlAZs/9HHxziIZj5kknUn9HgiwwzjqhBUabfIOqaSHsOOnjDHz+vhHSUvxI5fVjDgniPryiqX2JN7GomE2DNz+hBm+gX+MMWAOHhCywIYnJp7FCAfow0KDsYJXu2gYSo3bxDwaAna2SKU/iHdf4w1Ur8zHRojrUp9YLLTx9f1g9AONdxxWQLuo6WgBmVZAgiJcuUTqD5fMw1OEV9AfKAmZSiupHlqszeg+Twci3ZI7/wD8w84XiD6QxcsDIHzaA/sbkmKj+Ej+YfKCBd2IPir5QLrVM297/WBpD+yX7mgfzNV9SwStxYv4v8IjkrfmIalBDtUD4QhJa9fn62hegsYfDRIUtXtAnuAgZUCbBQPO3q8JKmKAsR6n4Q9GMbNj3P8AKAZproESCDqPUd5IEcqcBqRzF/S0ElTEqyz04eRzhk2S7gt3AQvcHJdwYMtReq/P/qgn8Kvc0MTggH+UKMIPZS3iT6Wg6CnfRkhEpQ9o+dvICO61A9sPqze7SGyqg11Ecgzjvu0KEqJLhgdRn4kxOh3vuPCQrNiOX97Qhw4HZcFs9PGHowpSLOR3/RiNOQpyxI73+cBK2C/li9VNGdCu8H3vHEXdUsj+FVvEQxPWD2n/AJj84L1qmfd/rPwIvBaNyTEly0+wVg/mQflcQwTlP20k/hunysIOkBQbe/qJ8e0YYNnp5qbiX9xBgV8jKdaEl9Yrsm2pf4sYUqmi1QUnWpvl8YkysQBuuRypYQRSgcj6sfOFa+xSMjGAjT6+UPKn+X1lAZCWzDtzESZeKl2y8R8Yujpmt9BiFEZEjxiXJWs+0fj744KSdR3GBlKP7RRIg99gqUubu/N4eJTm/wAIildsyPGElLbWGEcG+hYTABDEqa7/AF5w6tw5JPpAgocPUQCUY9mGQpJN8+fyd4ZPlvlb0+MBXNOiR5vHCar8PkIw3CnaColkajy/WCJWReoHxMV5xCnuS3OF3TmSfD9IIzg+5Ydeo8PrmQYVcwnNI8/kIgUDRvT5Q9ExQyCfrxgaB6a7BRMI0H9UFM/kPAwIzFH2Wby9TCpmHX3GMBocZpORPpHdadSr+kQ4qtDGH0I1WC6F618j/ghZU1eTeSW+EMCucOC2/vA4htfA8TFPd/L5ZwVKzz8X+JhqC/EQ9+cLxEcl8Dk4hT9keX6w9JJdmHu98AVMHH1EKhf04jOItPsgvUkM5A7h8jA6GyUH5p/vDiQdG7oRMnnA4ruDnJdQqcUvJn5hX6Q7rT7SfHP4QEgAXvCVjj53HrA4fAeSltkugHQfXhDFSrcucRxiG5dzQeXiLZkHjAqSC4RESjgpvGOTJULik87e+DEk5GGVmNsyjQisUciI4YlJz+vOEVi20bwhftALWd+UavsPRkhhRz9IJ9lHEwiIIIKPQk2KnCjiYIMNzhEQ6YLRREHY0yTxgZkqgiTEgCMDk0RUWzcRKkqHG/1xjim8ClpufGMDqSjDSoHhATpDVRkK0FccocDzMQlG8GkqPGCFrRI9fCE1cZwqY5UHsJex1R+hDSTxhTlHUhhbSBYas5KYW3CGphyxB6itCOOHrCgcAYaoRyIZCsIhZEOBPCGGCNBJs5LHMQhSxsCYZEhMBgbo4Yhs5bQRE4fhMNmZQAQqimZSsnBCTy74T7MBEeXBUGEaa7mtPsL9nHD4QxYbkO+CThb64xHVBjtgcR/V6hUORiCM3MRzHEwzjfUaLaJ4xga8InEJ1b68IroYYT0kWUj/2Q=="/>
          <p:cNvSpPr>
            <a:spLocks noChangeAspect="1" noChangeArrowheads="1"/>
          </p:cNvSpPr>
          <p:nvPr/>
        </p:nvSpPr>
        <p:spPr bwMode="auto">
          <a:xfrm>
            <a:off x="0" y="-857250"/>
            <a:ext cx="2590800" cy="177165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7666" name="Picture 18" descr="http://media-cdn.tripadvisor.com/media/photo-s/01/2c/fd/26/prachuap-khiri-khan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214942" y="2500306"/>
            <a:ext cx="2786049" cy="19046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32" name="Picture 8" descr="Bacchus Home Resor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4414" y="2428868"/>
            <a:ext cx="2381250" cy="17907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6629" name="Picture 5" descr="Bacchus Home Resort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1"/>
            <a:ext cx="2214546" cy="16653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6634" name="Picture 10" descr="Bacchus Home Resort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14876" y="2428868"/>
            <a:ext cx="2381250" cy="17907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6636" name="Picture 12" descr="Bacchus Home Resor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7488" y="0"/>
            <a:ext cx="2381250" cy="17907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6638" name="Picture 14" descr="Bacchus Home Resort 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785918" y="4786322"/>
            <a:ext cx="2381250" cy="17907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6642" name="Picture 18" descr="Bacchus Home Resort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000760" y="0"/>
            <a:ext cx="2381250" cy="1790701"/>
          </a:xfrm>
          <a:prstGeom prst="rect">
            <a:avLst/>
          </a:prstGeom>
          <a:noFill/>
        </p:spPr>
      </p:pic>
      <p:pic>
        <p:nvPicPr>
          <p:cNvPr id="26644" name="Picture 20" descr="Bacchus Home Resort 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000760" y="4786322"/>
            <a:ext cx="2381250" cy="17907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86050" y="4786322"/>
            <a:ext cx="3786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400" b="1" dirty="0" smtClean="0">
                <a:solidFill>
                  <a:srgbClr val="FF33CC"/>
                </a:solidFill>
                <a:latin typeface="AAFreehand" pitchFamily="18" charset="-34"/>
                <a:cs typeface="AAFreehand" pitchFamily="18" charset="-34"/>
              </a:rPr>
              <a:t>ที่อยู่  </a:t>
            </a:r>
            <a:r>
              <a:rPr lang="en-US" sz="2400" b="1" dirty="0" smtClean="0">
                <a:solidFill>
                  <a:srgbClr val="FF33CC"/>
                </a:solidFill>
                <a:latin typeface="AAFreehand" pitchFamily="18" charset="-34"/>
                <a:cs typeface="AAFreehand" pitchFamily="18" charset="-34"/>
              </a:rPr>
              <a:t>: </a:t>
            </a:r>
            <a:r>
              <a:rPr lang="th-TH" sz="2400" b="1" dirty="0" smtClean="0">
                <a:solidFill>
                  <a:srgbClr val="FF33CC"/>
                </a:solidFill>
                <a:latin typeface="AAFreehand" pitchFamily="18" charset="-34"/>
                <a:cs typeface="AAFreehand" pitchFamily="18" charset="-34"/>
              </a:rPr>
              <a:t>85 </a:t>
            </a:r>
            <a:r>
              <a:rPr lang="en-US" sz="2400" b="1" dirty="0" smtClean="0">
                <a:solidFill>
                  <a:srgbClr val="FF33CC"/>
                </a:solidFill>
                <a:latin typeface="AAFreehand" pitchFamily="18" charset="-34"/>
                <a:cs typeface="AAFreehand" pitchFamily="18" charset="-34"/>
              </a:rPr>
              <a:t> </a:t>
            </a:r>
            <a:r>
              <a:rPr lang="th-TH" sz="2400" b="1" dirty="0" smtClean="0">
                <a:solidFill>
                  <a:srgbClr val="FF33CC"/>
                </a:solidFill>
                <a:latin typeface="AAFreehand" pitchFamily="18" charset="-34"/>
                <a:cs typeface="AAFreehand" pitchFamily="18" charset="-34"/>
              </a:rPr>
              <a:t>หมู่</a:t>
            </a:r>
            <a:r>
              <a:rPr lang="en-US" sz="2400" b="1" dirty="0" smtClean="0">
                <a:solidFill>
                  <a:srgbClr val="FF33CC"/>
                </a:solidFill>
                <a:latin typeface="AAFreehand" pitchFamily="18" charset="-34"/>
                <a:cs typeface="AAFreehand" pitchFamily="18" charset="-34"/>
              </a:rPr>
              <a:t> </a:t>
            </a:r>
            <a:r>
              <a:rPr lang="th-TH" sz="2400" b="1" dirty="0" smtClean="0">
                <a:solidFill>
                  <a:srgbClr val="FF33CC"/>
                </a:solidFill>
                <a:latin typeface="AAFreehand" pitchFamily="18" charset="-34"/>
                <a:cs typeface="AAFreehand" pitchFamily="18" charset="-34"/>
              </a:rPr>
              <a:t>9 </a:t>
            </a:r>
            <a:r>
              <a:rPr lang="en-US" sz="2400" b="1" dirty="0" smtClean="0">
                <a:solidFill>
                  <a:srgbClr val="FF33CC"/>
                </a:solidFill>
                <a:latin typeface="AAFreehand" pitchFamily="18" charset="-34"/>
                <a:cs typeface="AAFreehand" pitchFamily="18" charset="-34"/>
              </a:rPr>
              <a:t> </a:t>
            </a:r>
            <a:r>
              <a:rPr lang="th-TH" sz="2400" b="1" dirty="0" smtClean="0">
                <a:solidFill>
                  <a:srgbClr val="FF33CC"/>
                </a:solidFill>
                <a:latin typeface="AAFreehand" pitchFamily="18" charset="-34"/>
                <a:cs typeface="AAFreehand" pitchFamily="18" charset="-34"/>
              </a:rPr>
              <a:t>อ่างทอง</a:t>
            </a:r>
            <a:r>
              <a:rPr lang="en-US" sz="2400" b="1" dirty="0" smtClean="0">
                <a:solidFill>
                  <a:srgbClr val="FF33CC"/>
                </a:solidFill>
                <a:latin typeface="AAFreehand" pitchFamily="18" charset="-34"/>
                <a:cs typeface="AAFreehand" pitchFamily="18" charset="-34"/>
              </a:rPr>
              <a:t> </a:t>
            </a:r>
            <a:r>
              <a:rPr lang="th-TH" sz="2400" b="1" dirty="0" smtClean="0">
                <a:solidFill>
                  <a:srgbClr val="FF33CC"/>
                </a:solidFill>
                <a:latin typeface="AAFreehand" pitchFamily="18" charset="-34"/>
                <a:cs typeface="AAFreehand" pitchFamily="18" charset="-34"/>
              </a:rPr>
              <a:t> ทับสะแก ประจวบคีรีขันธ์</a:t>
            </a:r>
            <a:endParaRPr lang="en-US" sz="2400" b="1" dirty="0">
              <a:solidFill>
                <a:srgbClr val="FF33CC"/>
              </a:solidFill>
              <a:latin typeface="AAFreehand" pitchFamily="18" charset="-34"/>
              <a:cs typeface="AAFreehand" pitchFamily="18" charset="-34"/>
            </a:endParaRPr>
          </a:p>
        </p:txBody>
      </p:sp>
      <p:pic>
        <p:nvPicPr>
          <p:cNvPr id="29698" name="Picture 2" descr="http://cdn2.agoda.net/hotelimages/237/237365/237365_110902114408373_ST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7488" y="1571612"/>
            <a:ext cx="3509276" cy="264320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9700" name="Picture 4" descr="http://www.hotelsguidethailand.com/i/hotel/web29404/29404_logo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29058" y="500042"/>
            <a:ext cx="1228725" cy="7810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http://cdn3.agoda.net/hotelimages/237/237365/237365_1010121035003266199_ST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71736" y="428604"/>
            <a:ext cx="3857652" cy="290560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8676" name="Picture 4" descr="http://www.xn--72cab6d5bkbba3e0ah6hrhma4o.net/hotel_image_other/237365-0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43636" y="4071942"/>
            <a:ext cx="2710671" cy="204169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8678" name="Picture 6" descr="สิรารัญ รีสอร์ท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5720" y="4071942"/>
            <a:ext cx="2614610" cy="196933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8680" name="Picture 8" descr="สิรารัญ รีสอร์ท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165818" y="4071942"/>
            <a:ext cx="2688480" cy="202497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สิรารัญ รีสอร์ท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29190" y="714356"/>
            <a:ext cx="2971800" cy="22383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0724" name="Picture 4" descr="สิรารัญ รีสอร์ท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8662" y="714356"/>
            <a:ext cx="2971800" cy="22383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0726" name="Picture 6" descr="สิรารัญ รีสอร์ท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29190" y="3714752"/>
            <a:ext cx="2971800" cy="22383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0728" name="Picture 8" descr="สิรารัญ รีสอร์ท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57224" y="3714752"/>
            <a:ext cx="2971800" cy="22383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0730" name="Picture 10" descr="สิรารัญ รีสอร์ท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071802" y="2500306"/>
            <a:ext cx="2497573" cy="1881186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467544" y="692696"/>
          <a:ext cx="8229600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endParaRPr lang="th-TH" sz="2800" dirty="0"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th-TH" sz="2800" dirty="0">
                        <a:cs typeface="+mj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th-TH" sz="2800" dirty="0" smtClean="0">
                          <a:cs typeface="+mj-cs"/>
                        </a:rPr>
                        <a:t>ติดต่อสถานที่ (จำนวนคน</a:t>
                      </a:r>
                      <a:r>
                        <a:rPr lang="th-TH" sz="2800" baseline="0" dirty="0" smtClean="0">
                          <a:cs typeface="+mj-cs"/>
                        </a:rPr>
                        <a:t> </a:t>
                      </a:r>
                      <a:r>
                        <a:rPr lang="th-TH" sz="2800" dirty="0" smtClean="0">
                          <a:cs typeface="+mj-cs"/>
                        </a:rPr>
                        <a:t>ราคา ฯลฯ)</a:t>
                      </a:r>
                      <a:endParaRPr lang="th-TH" sz="2800" dirty="0"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h-TH" sz="2800" dirty="0" smtClean="0">
                          <a:cs typeface="+mj-cs"/>
                        </a:rPr>
                        <a:t>บ้านกลางอ่าว</a:t>
                      </a:r>
                      <a:endParaRPr lang="th-TH" sz="2800" dirty="0">
                        <a:cs typeface="+mj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th-TH" sz="2800" dirty="0" smtClean="0">
                          <a:cs typeface="+mj-cs"/>
                        </a:rPr>
                        <a:t>สถานที่ท่องเที่ยว (ระหว่างเดินทาง)</a:t>
                      </a:r>
                    </a:p>
                    <a:p>
                      <a:r>
                        <a:rPr lang="th-TH" sz="2800" dirty="0" smtClean="0">
                          <a:cs typeface="+mj-cs"/>
                        </a:rPr>
                        <a:t>- พระนครคีรี (เขาวัง)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th-TH" sz="2800" baseline="0" dirty="0" smtClean="0">
                          <a:cs typeface="+mj-cs"/>
                        </a:rPr>
                        <a:t> พระราชวังบ้านปืน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th-TH" sz="2800" baseline="0" dirty="0" smtClean="0">
                          <a:cs typeface="+mj-cs"/>
                        </a:rPr>
                        <a:t> พระราชนิเวศน์มฤคทายวัน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th-TH" sz="2800" baseline="0" dirty="0" smtClean="0">
                          <a:cs typeface="+mj-cs"/>
                        </a:rPr>
                        <a:t> เพลินวาน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th-TH" sz="2800" baseline="0" dirty="0" smtClean="0">
                          <a:cs typeface="+mj-cs"/>
                        </a:rPr>
                        <a:t> ซานโตรินี่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th-TH" sz="2800" baseline="0" dirty="0" smtClean="0">
                          <a:cs typeface="+mj-cs"/>
                        </a:rPr>
                        <a:t> เขาเต่า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th-TH" sz="2800" baseline="0" dirty="0" smtClean="0">
                          <a:cs typeface="+mj-cs"/>
                        </a:rPr>
                        <a:t> </a:t>
                      </a:r>
                      <a:r>
                        <a:rPr lang="th-TH" sz="2800" b="0" dirty="0" smtClean="0">
                          <a:cs typeface="+mj-cs"/>
                        </a:rPr>
                        <a:t>พระมหาธาตุเจดีย์ภักดีประกาศ</a:t>
                      </a:r>
                      <a:endParaRPr lang="th-TH" sz="2800" b="0" dirty="0"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th-TH" sz="2800" dirty="0">
                        <a:cs typeface="+mj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th-TH" sz="2800" dirty="0" smtClean="0">
                          <a:cs typeface="+mj-cs"/>
                        </a:rPr>
                        <a:t>รับประทานอาหารกลางวัน</a:t>
                      </a:r>
                      <a:endParaRPr lang="th-TH" sz="2800" dirty="0"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th-TH" sz="2800" dirty="0">
                        <a:cs typeface="+mj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297647" y="-99392"/>
            <a:ext cx="685957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h-TH" sz="4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ประชุมเชิงปฏิบัติการ กลุ่มยุทธศาสตร์ฯ </a:t>
            </a:r>
            <a:endParaRPr lang="en-US" sz="4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www.thailandehotel.com/new_image_hotel/HT470775-4274-0003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42354" y="1285860"/>
            <a:ext cx="4401646" cy="5149927"/>
          </a:xfrm>
          <a:prstGeom prst="rect">
            <a:avLst/>
          </a:prstGeom>
          <a:noFill/>
        </p:spPr>
      </p:pic>
      <p:pic>
        <p:nvPicPr>
          <p:cNvPr id="1026" name="Picture 2" descr="http://www.atsiam.com/sources/hpc003b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0034" y="357166"/>
            <a:ext cx="5000628" cy="30420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/>
          <p:cNvSpPr txBox="1"/>
          <p:nvPr/>
        </p:nvSpPr>
        <p:spPr>
          <a:xfrm>
            <a:off x="-285784" y="3929066"/>
            <a:ext cx="60722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8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ที่อยู่ </a:t>
            </a:r>
            <a:r>
              <a:rPr lang="en-US" sz="28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:</a:t>
            </a:r>
            <a:r>
              <a:rPr lang="th-TH" sz="28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300 </a:t>
            </a:r>
            <a:r>
              <a:rPr lang="en-US" sz="28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</a:t>
            </a:r>
            <a:r>
              <a:rPr lang="th-TH" sz="28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หมู่ 3 </a:t>
            </a:r>
            <a:r>
              <a:rPr lang="en-US" sz="28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</a:t>
            </a:r>
            <a:r>
              <a:rPr lang="th-TH" sz="28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ถ.ธงชัย </a:t>
            </a:r>
            <a:r>
              <a:rPr lang="en-US" sz="28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  </a:t>
            </a:r>
            <a:endParaRPr lang="th-TH" sz="2800" b="1" dirty="0" smtClean="0">
              <a:solidFill>
                <a:srgbClr val="0000FF"/>
              </a:solidFill>
              <a:latin typeface="AAFreehand" pitchFamily="18" charset="-34"/>
              <a:cs typeface="AAFreehand" pitchFamily="18" charset="-34"/>
            </a:endParaRPr>
          </a:p>
          <a:p>
            <a:pPr algn="ctr"/>
            <a:r>
              <a:rPr lang="th-TH" sz="28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อ.บางสะพาน </a:t>
            </a:r>
          </a:p>
          <a:p>
            <a:pPr algn="ctr"/>
            <a:r>
              <a:rPr lang="th-TH" sz="28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จ.ประจวบคีรีขันธ์</a:t>
            </a:r>
          </a:p>
          <a:p>
            <a:pPr algn="ctr"/>
            <a:endParaRPr lang="en-US" sz="2800" b="1" dirty="0">
              <a:solidFill>
                <a:srgbClr val="0000FF"/>
              </a:solidFill>
              <a:latin typeface="AAFreehand" pitchFamily="18" charset="-34"/>
              <a:cs typeface="AAFreehand" pitchFamily="18" charset="-3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www.atsiam.com/sources/hpc003n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3714752"/>
            <a:ext cx="3775975" cy="26431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Picture 14" descr="http://www.atsiam.com/sources/hpc003q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43174" y="500042"/>
            <a:ext cx="3776009" cy="264320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8" name="Picture 8" descr="http://www.atsiam.com/sources/hpc003p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86314" y="3714752"/>
            <a:ext cx="3714744" cy="260032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6" descr="http://www.atsiam.com/sources/hpc003r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4857758"/>
            <a:ext cx="2857488" cy="2000242"/>
          </a:xfrm>
          <a:prstGeom prst="homePlate">
            <a:avLst/>
          </a:prstGeom>
          <a:noFill/>
        </p:spPr>
      </p:pic>
      <p:pic>
        <p:nvPicPr>
          <p:cNvPr id="5" name="Picture 10" descr="http://www.atsiam.com/sources/hpc003g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143240" y="4857760"/>
            <a:ext cx="2857486" cy="2000240"/>
          </a:xfrm>
          <a:prstGeom prst="flowChartPreparation">
            <a:avLst/>
          </a:prstGeom>
          <a:noFill/>
        </p:spPr>
      </p:pic>
      <p:pic>
        <p:nvPicPr>
          <p:cNvPr id="6" name="Picture 12" descr="http://www.atsiam.com/sources/hpc003m1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flipH="1">
            <a:off x="6286448" y="4857759"/>
            <a:ext cx="2857552" cy="2000241"/>
          </a:xfrm>
          <a:prstGeom prst="homePlate">
            <a:avLst/>
          </a:prstGeom>
          <a:noFill/>
        </p:spPr>
      </p:pic>
      <p:pic>
        <p:nvPicPr>
          <p:cNvPr id="7" name="Picture 6" descr="http://www.atsiam.com/sources/hpc003c1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0"/>
            <a:ext cx="3000396" cy="22502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6" descr="http://www.atsiam.com/sources/hpc003d1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855895" y="0"/>
            <a:ext cx="3288105" cy="20002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4" descr="http://www.atsiam.com/sources/hpc003y1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643174" y="2019114"/>
            <a:ext cx="3665009" cy="2565507"/>
          </a:xfrm>
          <a:prstGeom prst="ellipse">
            <a:avLst/>
          </a:prstGeom>
          <a:ln w="63500" cap="rnd">
            <a:solidFill>
              <a:srgbClr val="33CC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http://www.gettheplace.com/images/hotel/gallery/1647/map/h_m1647.jpg"/>
          <p:cNvPicPr>
            <a:picLocks noChangeAspect="1" noChangeArrowheads="1"/>
          </p:cNvPicPr>
          <p:nvPr/>
        </p:nvPicPr>
        <p:blipFill>
          <a:blip r:embed="rId2" cstate="print"/>
          <a:srcRect l="4956" r="5836" b="37692"/>
          <a:stretch>
            <a:fillRect/>
          </a:stretch>
        </p:blipFill>
        <p:spPr bwMode="auto">
          <a:xfrm>
            <a:off x="5143472" y="1071546"/>
            <a:ext cx="4000528" cy="4000528"/>
          </a:xfrm>
          <a:prstGeom prst="rect">
            <a:avLst/>
          </a:prstGeom>
          <a:noFill/>
        </p:spPr>
      </p:pic>
      <p:pic>
        <p:nvPicPr>
          <p:cNvPr id="4" name="Picture 12" descr="รูปของโรงแรม โรงแรม ตะนาวศรี รีสอร์ท ปราณบุรี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7158" y="428604"/>
            <a:ext cx="4608149" cy="3448431"/>
          </a:xfrm>
          <a:prstGeom prst="ellipse">
            <a:avLst/>
          </a:prstGeom>
          <a:ln w="190500" cap="rnd">
            <a:solidFill>
              <a:srgbClr val="0066FF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TextBox 4"/>
          <p:cNvSpPr txBox="1"/>
          <p:nvPr/>
        </p:nvSpPr>
        <p:spPr>
          <a:xfrm>
            <a:off x="857224" y="4857760"/>
            <a:ext cx="44291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800" b="1" dirty="0" smtClean="0">
                <a:solidFill>
                  <a:srgbClr val="FF3399"/>
                </a:solidFill>
                <a:latin typeface="AAFreehand" pitchFamily="18" charset="-34"/>
                <a:cs typeface="AAFreehand" pitchFamily="18" charset="-34"/>
              </a:rPr>
              <a:t>ที่อยู่ </a:t>
            </a:r>
            <a:r>
              <a:rPr lang="en-US" sz="2800" b="1" dirty="0" smtClean="0">
                <a:solidFill>
                  <a:srgbClr val="FF3399"/>
                </a:solidFill>
                <a:latin typeface="AAFreehand" pitchFamily="18" charset="-34"/>
                <a:cs typeface="AAFreehand" pitchFamily="18" charset="-34"/>
              </a:rPr>
              <a:t> :</a:t>
            </a:r>
            <a:r>
              <a:rPr lang="th-TH" sz="2800" b="1" dirty="0" smtClean="0">
                <a:solidFill>
                  <a:srgbClr val="FF3399"/>
                </a:solidFill>
                <a:latin typeface="AAFreehand" pitchFamily="18" charset="-34"/>
                <a:cs typeface="AAFreehand" pitchFamily="18" charset="-34"/>
              </a:rPr>
              <a:t> 146/7  หมู่ 3  ต.ปากน้ำปราณ </a:t>
            </a:r>
          </a:p>
          <a:p>
            <a:pPr algn="ctr"/>
            <a:r>
              <a:rPr lang="th-TH" sz="2800" b="1" dirty="0" smtClean="0">
                <a:solidFill>
                  <a:srgbClr val="FF3399"/>
                </a:solidFill>
                <a:latin typeface="AAFreehand" pitchFamily="18" charset="-34"/>
                <a:cs typeface="AAFreehand" pitchFamily="18" charset="-34"/>
              </a:rPr>
              <a:t>อ.ปราณบุรี </a:t>
            </a:r>
          </a:p>
          <a:p>
            <a:pPr algn="ctr"/>
            <a:r>
              <a:rPr lang="th-TH" sz="2800" b="1" dirty="0" smtClean="0">
                <a:solidFill>
                  <a:srgbClr val="FF3399"/>
                </a:solidFill>
                <a:latin typeface="AAFreehand" pitchFamily="18" charset="-34"/>
                <a:cs typeface="AAFreehand" pitchFamily="18" charset="-34"/>
              </a:rPr>
              <a:t>จ.ประจวบคีรีขันธ์ </a:t>
            </a:r>
            <a:br>
              <a:rPr lang="th-TH" sz="2800" b="1" dirty="0" smtClean="0">
                <a:solidFill>
                  <a:srgbClr val="FF3399"/>
                </a:solidFill>
                <a:latin typeface="AAFreehand" pitchFamily="18" charset="-34"/>
                <a:cs typeface="AAFreehand" pitchFamily="18" charset="-34"/>
              </a:rPr>
            </a:br>
            <a:endParaRPr lang="en-US" sz="2800" b="1" dirty="0">
              <a:solidFill>
                <a:srgbClr val="FF3399"/>
              </a:solidFill>
              <a:latin typeface="AAFreehand" pitchFamily="18" charset="-34"/>
              <a:cs typeface="AAFreehand" pitchFamily="18" charset="-3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&lt;font color=blue&gt;Compulsory Gala Dinner : 31 ธ.ค 53 : &#10;&lt;li&gt; ผู้ใหญ่ ท่านละ 2,500 บาท&lt;b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285992"/>
            <a:ext cx="6000760" cy="21431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4" descr="ชาดหน้าหน้ารีสอร์ท - สระว่ายน้ำบริเวณที่พักแบบ Buildi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14612" y="0"/>
            <a:ext cx="6429388" cy="22962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3" name="Picture 2" descr="A small day spa, an elevated swimming pool over looking the  sea, an open air restaurant and a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14612" y="4561790"/>
            <a:ext cx="6429388" cy="22962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http://www.likehotelthailand.com/upload_editor/107/tanoasri1-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85728"/>
            <a:ext cx="4511836" cy="30003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532" name="Picture 4" descr="http://www.likehotelthailand.com/upload_editor/107/tanoasri1-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3438" y="3643314"/>
            <a:ext cx="4500562" cy="29928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2" descr="Garden Villa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286380" y="571480"/>
            <a:ext cx="3341197" cy="250033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4" descr="ตะนาวศรี ปราณบุรี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00034" y="4071942"/>
            <a:ext cx="3571872" cy="238124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776273" y="5000636"/>
            <a:ext cx="32143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24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ที่อยู่ </a:t>
            </a:r>
            <a:r>
              <a:rPr lang="en-US" sz="24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: </a:t>
            </a:r>
            <a:r>
              <a:rPr lang="th-TH" sz="24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97  ม.4 ปากน้ำ ปราณบุรี </a:t>
            </a:r>
          </a:p>
          <a:p>
            <a:pPr algn="ctr"/>
            <a:r>
              <a:rPr lang="th-TH" sz="24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จ.ประจวบคีรีขันธ์</a:t>
            </a:r>
            <a:endParaRPr lang="en-US" sz="2400" b="1" dirty="0">
              <a:solidFill>
                <a:srgbClr val="0000FF"/>
              </a:solidFill>
              <a:latin typeface="AAFreehand" pitchFamily="18" charset="-34"/>
              <a:cs typeface="AAFreehand" pitchFamily="18" charset="-34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71472" y="4000504"/>
            <a:ext cx="36599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24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โรงแรม ภูริมันตรา รี</a:t>
            </a:r>
            <a:r>
              <a:rPr lang="th-TH" sz="2400" b="1" dirty="0" err="1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สอร์ท</a:t>
            </a:r>
            <a:r>
              <a:rPr lang="th-TH" sz="24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</a:t>
            </a:r>
            <a:r>
              <a:rPr lang="th-TH" sz="2400" b="1" dirty="0" err="1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แอนด์</a:t>
            </a:r>
            <a:r>
              <a:rPr lang="th-TH" sz="24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</a:t>
            </a:r>
            <a:r>
              <a:rPr lang="th-TH" sz="2400" b="1" dirty="0" err="1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สปา</a:t>
            </a:r>
            <a:r>
              <a:rPr lang="th-TH" sz="24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 </a:t>
            </a:r>
          </a:p>
          <a:p>
            <a:pPr algn="ctr"/>
            <a:r>
              <a:rPr lang="th-TH" sz="2400" b="1" dirty="0" smtClean="0">
                <a:solidFill>
                  <a:srgbClr val="0000FF"/>
                </a:solidFill>
                <a:latin typeface="AAFreehand" pitchFamily="18" charset="-34"/>
                <a:cs typeface="AAFreehand" pitchFamily="18" charset="-34"/>
              </a:rPr>
              <a:t>ประจวบคีรีขันธ์</a:t>
            </a:r>
            <a:endParaRPr lang="th-TH" sz="2400" b="1" dirty="0">
              <a:solidFill>
                <a:srgbClr val="0000FF"/>
              </a:solidFill>
              <a:latin typeface="AAFreehand" pitchFamily="18" charset="-34"/>
              <a:cs typeface="AAFreehand" pitchFamily="18" charset="-34"/>
            </a:endParaRPr>
          </a:p>
        </p:txBody>
      </p:sp>
      <p:pic>
        <p:nvPicPr>
          <p:cNvPr id="23562" name="Picture 10" descr="รูปโรงแรม Purimuntra Resort and Spa - ประจวบคีรีขันธ์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2910" y="571480"/>
            <a:ext cx="3929070" cy="29468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3564" name="Picture 12" descr="http://checkinpower.com/shoppic/hotel/Prachuabkhirikhant/Purimuntra%20Resort%20and%20Spa/06_map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57792" y="1000108"/>
            <a:ext cx="3986208" cy="517550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66" name="Picture 10" descr="http://www.atsiam.com/sources/hpc011a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446" y="4714884"/>
            <a:ext cx="3793126" cy="214311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9468" name="Picture 12" descr="http://www.atsiam.com/sources/hpc011e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20867" y="4786322"/>
            <a:ext cx="3666687" cy="207167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9470" name="Picture 14" descr="http://www.atsiam.com/sources/hpc011o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28926" y="142852"/>
            <a:ext cx="3753257" cy="21205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2" descr="http://www.atsiam.com/sources/hpc011a0b1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6445" y="2357430"/>
            <a:ext cx="3731181" cy="21081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9474" name="Picture 18" descr="http://www.atsiam.com/sources/hpc011a0a1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444249" y="2441365"/>
            <a:ext cx="3643306" cy="20584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147</Words>
  <Application>Microsoft Office PowerPoint</Application>
  <PresentationFormat>On-screen Show (4:3)</PresentationFormat>
  <Paragraphs>32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Acer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Valued Acer Customer</dc:creator>
  <cp:lastModifiedBy>Q</cp:lastModifiedBy>
  <cp:revision>76</cp:revision>
  <dcterms:created xsi:type="dcterms:W3CDTF">2013-07-30T03:47:26Z</dcterms:created>
  <dcterms:modified xsi:type="dcterms:W3CDTF">2013-08-05T08:00:22Z</dcterms:modified>
</cp:coreProperties>
</file>

<file path=docProps/thumbnail.jpeg>
</file>